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FF8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D44816E-F4B3-40AF-9D87-AC73A90DBB63}" type="slidenum">
              <a:rPr lang="en-US" altLang="en-US"/>
              <a:pPr>
                <a:defRPr/>
              </a:pPr>
              <a:t>‹#›</a:t>
            </a:fld>
            <a:endParaRPr lang="en-US" altLang="en-US"/>
          </a:p>
        </p:txBody>
      </p:sp>
    </p:spTree>
    <p:extLst>
      <p:ext uri="{BB962C8B-B14F-4D97-AF65-F5344CB8AC3E}">
        <p14:creationId xmlns:p14="http://schemas.microsoft.com/office/powerpoint/2010/main" val="3820440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D3FD52-6DA0-47FC-9F04-6DF227F98547}" type="slidenum">
              <a:rPr lang="en-US" altLang="en-US"/>
              <a:pPr>
                <a:defRPr/>
              </a:pPr>
              <a:t>‹#›</a:t>
            </a:fld>
            <a:endParaRPr lang="en-US" altLang="en-US"/>
          </a:p>
        </p:txBody>
      </p:sp>
    </p:spTree>
    <p:extLst>
      <p:ext uri="{BB962C8B-B14F-4D97-AF65-F5344CB8AC3E}">
        <p14:creationId xmlns:p14="http://schemas.microsoft.com/office/powerpoint/2010/main" val="786005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C6A311-3B4E-4194-A52D-71EAA03A8982}"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5023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A427A9-1115-4CDC-8FEE-4B5BE9360C5F}"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53250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746FF3-AB72-43AF-9C00-332DEC709244}"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72410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28E207-24CF-48F5-84CD-35F7D2999065}"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74807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F45B90-0507-4401-857C-2587CBC302B9}"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6098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FCE9071-013A-4D47-AF6E-28D1C75D7E3C}"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053084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9" descr="atoms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72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05C54EC9-8EC6-4DD7-B04A-00D516E242F5}" type="slidenum">
              <a:rPr lang="en-US" altLang="en-US"/>
              <a:pPr>
                <a:defRPr/>
              </a:pPr>
              <a:t>‹#›</a:t>
            </a:fld>
            <a:endParaRPr lang="en-US" altLang="en-US"/>
          </a:p>
        </p:txBody>
      </p:sp>
    </p:spTree>
    <p:extLst>
      <p:ext uri="{BB962C8B-B14F-4D97-AF65-F5344CB8AC3E}">
        <p14:creationId xmlns:p14="http://schemas.microsoft.com/office/powerpoint/2010/main" val="175791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65496B9-27FB-4BD3-A977-D1847379822B}" type="slidenum">
              <a:rPr lang="en-US" altLang="en-US"/>
              <a:pPr>
                <a:defRPr/>
              </a:pPr>
              <a:t>‹#›</a:t>
            </a:fld>
            <a:endParaRPr lang="en-US" altLang="en-US"/>
          </a:p>
        </p:txBody>
      </p:sp>
    </p:spTree>
    <p:extLst>
      <p:ext uri="{BB962C8B-B14F-4D97-AF65-F5344CB8AC3E}">
        <p14:creationId xmlns:p14="http://schemas.microsoft.com/office/powerpoint/2010/main" val="178324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8D707D-C17C-4B82-90A5-4E21FF15D379}" type="slidenum">
              <a:rPr lang="en-US" altLang="en-US"/>
              <a:pPr>
                <a:defRPr/>
              </a:pPr>
              <a:t>‹#›</a:t>
            </a:fld>
            <a:endParaRPr lang="en-US" altLang="en-US"/>
          </a:p>
        </p:txBody>
      </p:sp>
    </p:spTree>
    <p:extLst>
      <p:ext uri="{BB962C8B-B14F-4D97-AF65-F5344CB8AC3E}">
        <p14:creationId xmlns:p14="http://schemas.microsoft.com/office/powerpoint/2010/main" val="3533793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D1F93E2-7BAE-4E42-821D-D3852BBFC292}" type="slidenum">
              <a:rPr lang="en-US" altLang="en-US"/>
              <a:pPr>
                <a:defRPr/>
              </a:pPr>
              <a:t>‹#›</a:t>
            </a:fld>
            <a:endParaRPr lang="en-US" altLang="en-US"/>
          </a:p>
        </p:txBody>
      </p:sp>
    </p:spTree>
    <p:extLst>
      <p:ext uri="{BB962C8B-B14F-4D97-AF65-F5344CB8AC3E}">
        <p14:creationId xmlns:p14="http://schemas.microsoft.com/office/powerpoint/2010/main" val="3473885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1ECFFB4-E32B-483C-B31D-9844CC3A48C1}" type="slidenum">
              <a:rPr lang="en-US" altLang="en-US"/>
              <a:pPr>
                <a:defRPr/>
              </a:pPr>
              <a:t>‹#›</a:t>
            </a:fld>
            <a:endParaRPr lang="en-US" altLang="en-US"/>
          </a:p>
        </p:txBody>
      </p:sp>
    </p:spTree>
    <p:extLst>
      <p:ext uri="{BB962C8B-B14F-4D97-AF65-F5344CB8AC3E}">
        <p14:creationId xmlns:p14="http://schemas.microsoft.com/office/powerpoint/2010/main" val="3773417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3FF2BB-D878-419C-A497-13B3AB29210C}" type="slidenum">
              <a:rPr lang="en-US" altLang="en-US"/>
              <a:pPr>
                <a:defRPr/>
              </a:pPr>
              <a:t>‹#›</a:t>
            </a:fld>
            <a:endParaRPr lang="en-US" altLang="en-US"/>
          </a:p>
        </p:txBody>
      </p:sp>
    </p:spTree>
    <p:extLst>
      <p:ext uri="{BB962C8B-B14F-4D97-AF65-F5344CB8AC3E}">
        <p14:creationId xmlns:p14="http://schemas.microsoft.com/office/powerpoint/2010/main" val="335365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6A1F25-0303-4948-B387-D0A69479C150}" type="slidenum">
              <a:rPr lang="en-US" altLang="en-US"/>
              <a:pPr>
                <a:defRPr/>
              </a:pPr>
              <a:t>‹#›</a:t>
            </a:fld>
            <a:endParaRPr lang="en-US" altLang="en-US"/>
          </a:p>
        </p:txBody>
      </p:sp>
    </p:spTree>
    <p:extLst>
      <p:ext uri="{BB962C8B-B14F-4D97-AF65-F5344CB8AC3E}">
        <p14:creationId xmlns:p14="http://schemas.microsoft.com/office/powerpoint/2010/main" val="34379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3006935-EBBC-4845-B2EB-F24DBEAC1B51}" type="slidenum">
              <a:rPr lang="en-US" altLang="en-US"/>
              <a:pPr>
                <a:defRPr/>
              </a:pPr>
              <a:t>‹#›</a:t>
            </a:fld>
            <a:endParaRPr lang="en-US" altLang="en-US"/>
          </a:p>
        </p:txBody>
      </p:sp>
    </p:spTree>
    <p:extLst>
      <p:ext uri="{BB962C8B-B14F-4D97-AF65-F5344CB8AC3E}">
        <p14:creationId xmlns:p14="http://schemas.microsoft.com/office/powerpoint/2010/main" val="101119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FFA9EB4-DE15-4AF7-A8D3-155C82DC6B2E}" type="slidenum">
              <a:rPr lang="en-US" altLang="en-US"/>
              <a:pPr>
                <a:defRPr/>
              </a:pPr>
              <a:t>‹#›</a:t>
            </a:fld>
            <a:endParaRPr lang="en-US" altLang="en-US"/>
          </a:p>
        </p:txBody>
      </p:sp>
    </p:spTree>
    <p:extLst>
      <p:ext uri="{BB962C8B-B14F-4D97-AF65-F5344CB8AC3E}">
        <p14:creationId xmlns:p14="http://schemas.microsoft.com/office/powerpoint/2010/main" val="2182339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C5699F0-EA32-4E30-822B-56937CF0DD06}" type="slidenum">
              <a:rPr lang="en-US" altLang="en-US"/>
              <a:pPr>
                <a:defRPr/>
              </a:pPr>
              <a:t>‹#›</a:t>
            </a:fld>
            <a:endParaRPr lang="en-US" altLang="en-US"/>
          </a:p>
        </p:txBody>
      </p:sp>
    </p:spTree>
    <p:extLst>
      <p:ext uri="{BB962C8B-B14F-4D97-AF65-F5344CB8AC3E}">
        <p14:creationId xmlns:p14="http://schemas.microsoft.com/office/powerpoint/2010/main" val="2005949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D1E3617-C44D-4387-A45A-7A1AA85372B8}" type="slidenum">
              <a:rPr lang="en-US" altLang="en-US"/>
              <a:pPr>
                <a:defRPr/>
              </a:pPr>
              <a:t>‹#›</a:t>
            </a:fld>
            <a:endParaRPr lang="en-US" altLang="en-US"/>
          </a:p>
        </p:txBody>
      </p:sp>
    </p:spTree>
    <p:extLst>
      <p:ext uri="{BB962C8B-B14F-4D97-AF65-F5344CB8AC3E}">
        <p14:creationId xmlns:p14="http://schemas.microsoft.com/office/powerpoint/2010/main" val="123307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005ED1A-C983-418D-9A72-30CEE2366EF5}" type="slidenum">
              <a:rPr lang="en-US" altLang="en-US"/>
              <a:pPr>
                <a:defRPr/>
              </a:pPr>
              <a:t>‹#›</a:t>
            </a:fld>
            <a:endParaRPr lang="en-US" altLang="en-US"/>
          </a:p>
        </p:txBody>
      </p:sp>
    </p:spTree>
    <p:extLst>
      <p:ext uri="{BB962C8B-B14F-4D97-AF65-F5344CB8AC3E}">
        <p14:creationId xmlns:p14="http://schemas.microsoft.com/office/powerpoint/2010/main" val="1722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C567060-3D0C-4AAB-89D7-16C069FF4548}" type="slidenum">
              <a:rPr lang="en-US" altLang="en-US"/>
              <a:pPr>
                <a:defRPr/>
              </a:pPr>
              <a:t>‹#›</a:t>
            </a:fld>
            <a:endParaRPr lang="en-US" altLang="en-US"/>
          </a:p>
        </p:txBody>
      </p:sp>
    </p:spTree>
    <p:extLst>
      <p:ext uri="{BB962C8B-B14F-4D97-AF65-F5344CB8AC3E}">
        <p14:creationId xmlns:p14="http://schemas.microsoft.com/office/powerpoint/2010/main" val="1109730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9"/>
          <p:cNvSpPr>
            <a:spLocks noChangeArrowheads="1"/>
          </p:cNvSpPr>
          <p:nvPr userDrawn="1"/>
        </p:nvSpPr>
        <p:spPr bwMode="auto">
          <a:xfrm>
            <a:off x="0" y="-14288"/>
            <a:ext cx="9163050" cy="6735763"/>
          </a:xfrm>
          <a:prstGeom prst="rect">
            <a:avLst/>
          </a:prstGeom>
          <a:solidFill>
            <a:schemeClr val="bg1">
              <a:alpha val="7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027" name="Picture 18" descr="atoms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A2352C9-5913-44A1-95CF-D30DF58816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1"/>
          <p:cNvSpPr>
            <a:spLocks noChangeArrowheads="1"/>
          </p:cNvSpPr>
          <p:nvPr/>
        </p:nvSpPr>
        <p:spPr bwMode="auto">
          <a:xfrm>
            <a:off x="0" y="2085975"/>
            <a:ext cx="9144000" cy="2438400"/>
          </a:xfrm>
          <a:prstGeom prst="rect">
            <a:avLst/>
          </a:prstGeom>
          <a:solidFill>
            <a:schemeClr val="accent1">
              <a:alpha val="5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55"/>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01</a:t>
            </a:r>
            <a:endParaRPr lang="en-US" altLang="en-US"/>
          </a:p>
        </p:txBody>
      </p:sp>
      <p:sp>
        <p:nvSpPr>
          <p:cNvPr id="5125"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6" name="Text Box 60"/>
          <p:cNvSpPr txBox="1">
            <a:spLocks noChangeArrowheads="1"/>
          </p:cNvSpPr>
          <p:nvPr/>
        </p:nvSpPr>
        <p:spPr bwMode="auto">
          <a:xfrm>
            <a:off x="188913" y="2286000"/>
            <a:ext cx="8497887" cy="3187700"/>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chemeClr val="hlink"/>
                </a:solidFill>
              </a:rPr>
              <a:t>Project</a:t>
            </a:r>
            <a:endParaRPr lang="en-US" altLang="en-US" sz="4000" b="1">
              <a:solidFill>
                <a:schemeClr val="accent1"/>
              </a:solidFill>
            </a:endParaRPr>
          </a:p>
          <a:p>
            <a:pPr eaLnBrk="1" hangingPunct="1"/>
            <a:r>
              <a:rPr lang="en-US" altLang="en-US" sz="3200" b="1">
                <a:solidFill>
                  <a:schemeClr val="hlink"/>
                </a:solidFill>
              </a:rPr>
              <a:t>Your company</a:t>
            </a:r>
            <a:endParaRPr lang="en-US" altLang="en-US" sz="2000" b="1">
              <a:solidFill>
                <a:schemeClr val="hlink"/>
              </a:solidFill>
              <a:latin typeface="Arial Black" panose="020B0A04020102020204" pitchFamily="34" charset="0"/>
            </a:endParaRPr>
          </a:p>
          <a:p>
            <a:pPr eaLnBrk="1" hangingPunct="1"/>
            <a:r>
              <a:rPr lang="en-US" altLang="en-US" sz="8800" b="1">
                <a:solidFill>
                  <a:schemeClr val="bg1"/>
                </a:solidFill>
                <a:latin typeface="Arial Black" panose="020B0A04020102020204" pitchFamily="34" charset="0"/>
              </a:rPr>
              <a:t>TITLE</a:t>
            </a:r>
            <a:r>
              <a:rPr lang="en-US" altLang="en-US" sz="4800" b="1">
                <a:solidFill>
                  <a:srgbClr val="00FF80"/>
                </a:solidFill>
                <a:latin typeface="Arial Black" panose="020B0A04020102020204" pitchFamily="34" charset="0"/>
              </a:rPr>
              <a:t> </a:t>
            </a:r>
          </a:p>
          <a:p>
            <a:pPr eaLnBrk="1" hangingPunct="1"/>
            <a:r>
              <a:rPr lang="en-US" altLang="en-US" sz="3600" b="1">
                <a:solidFill>
                  <a:schemeClr val="accent1"/>
                </a:solidFill>
                <a:latin typeface="Arial Black" panose="020B0A04020102020204" pitchFamily="34" charset="0"/>
              </a:rPr>
              <a:t> </a:t>
            </a:r>
          </a:p>
          <a:p>
            <a:pPr eaLnBrk="1" hangingPunct="1">
              <a:spcBef>
                <a:spcPct val="50000"/>
              </a:spcBef>
            </a:pPr>
            <a:endParaRPr lang="en-US"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0"/>
          <p:cNvSpPr>
            <a:spLocks noChangeArrowheads="1"/>
          </p:cNvSpPr>
          <p:nvPr/>
        </p:nvSpPr>
        <p:spPr bwMode="auto">
          <a:xfrm>
            <a:off x="0" y="2085975"/>
            <a:ext cx="9144000" cy="2438400"/>
          </a:xfrm>
          <a:prstGeom prst="rect">
            <a:avLst/>
          </a:prstGeom>
          <a:solidFill>
            <a:schemeClr val="accent1">
              <a:alpha val="5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1" name="Text Box 31"/>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02</a:t>
            </a:r>
            <a:endParaRPr lang="en-US" altLang="en-US"/>
          </a:p>
        </p:txBody>
      </p:sp>
      <p:sp>
        <p:nvSpPr>
          <p:cNvPr id="7172" name="Rectangle 3"/>
          <p:cNvSpPr>
            <a:spLocks noGrp="1" noChangeArrowheads="1"/>
          </p:cNvSpPr>
          <p:nvPr>
            <p:ph type="body" idx="1"/>
          </p:nvPr>
        </p:nvSpPr>
        <p:spPr>
          <a:xfrm>
            <a:off x="457200" y="2362200"/>
            <a:ext cx="8229600" cy="3700463"/>
          </a:xfrm>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
        <p:nvSpPr>
          <p:cNvPr id="7173" name="Text Box 29"/>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b="1">
                <a:solidFill>
                  <a:schemeClr val="bg1"/>
                </a:solidFill>
              </a:rPr>
              <a:t>02</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5"/>
          <p:cNvSpPr>
            <a:spLocks noChangeArrowheads="1"/>
          </p:cNvSpPr>
          <p:nvPr/>
        </p:nvSpPr>
        <p:spPr bwMode="auto">
          <a:xfrm>
            <a:off x="0" y="1219200"/>
            <a:ext cx="9144000" cy="4038600"/>
          </a:xfrm>
          <a:prstGeom prst="rect">
            <a:avLst/>
          </a:prstGeom>
          <a:solidFill>
            <a:schemeClr val="accent1">
              <a:alpha val="5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19" name="Text Box 26"/>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03</a:t>
            </a:r>
            <a:endParaRPr lang="en-US" altLang="en-US"/>
          </a:p>
        </p:txBody>
      </p:sp>
      <p:graphicFrame>
        <p:nvGraphicFramePr>
          <p:cNvPr id="9220" name="Object 3"/>
          <p:cNvGraphicFramePr>
            <a:graphicFrameLocks noChangeAspect="1"/>
          </p:cNvGraphicFramePr>
          <p:nvPr>
            <p:ph type="chart" idx="1"/>
          </p:nvPr>
        </p:nvGraphicFramePr>
        <p:xfrm>
          <a:off x="-457200" y="1219200"/>
          <a:ext cx="6062663" cy="3759200"/>
        </p:xfrm>
        <a:graphic>
          <a:graphicData uri="http://schemas.openxmlformats.org/presentationml/2006/ole">
            <mc:AlternateContent xmlns:mc="http://schemas.openxmlformats.org/markup-compatibility/2006">
              <mc:Choice xmlns:v="urn:schemas-microsoft-com:vml" Requires="v">
                <p:oleObj spid="_x0000_s9221"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219200"/>
                        <a:ext cx="6062663"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6" descr="rustedbo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42900"/>
            <a:ext cx="82296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7"/>
          <p:cNvSpPr>
            <a:spLocks noChangeArrowheads="1"/>
          </p:cNvSpPr>
          <p:nvPr/>
        </p:nvSpPr>
        <p:spPr bwMode="auto">
          <a:xfrm>
            <a:off x="0" y="2085975"/>
            <a:ext cx="9144000" cy="2438400"/>
          </a:xfrm>
          <a:prstGeom prst="rect">
            <a:avLst/>
          </a:prstGeom>
          <a:solidFill>
            <a:schemeClr val="accent1">
              <a:alpha val="5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8" name="Text Box 28"/>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04</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9"/>
          <p:cNvSpPr>
            <a:spLocks noChangeArrowheads="1"/>
          </p:cNvSpPr>
          <p:nvPr/>
        </p:nvSpPr>
        <p:spPr bwMode="auto">
          <a:xfrm>
            <a:off x="0" y="2085975"/>
            <a:ext cx="9144000" cy="2438400"/>
          </a:xfrm>
          <a:prstGeom prst="rect">
            <a:avLst/>
          </a:prstGeom>
          <a:solidFill>
            <a:schemeClr val="accent1">
              <a:alpha val="5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Text Box 40"/>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04</a:t>
            </a:r>
            <a:endParaRPr lang="en-US" altLang="en-US"/>
          </a:p>
        </p:txBody>
      </p:sp>
      <p:sp>
        <p:nvSpPr>
          <p:cNvPr id="13316" name="Rectangle 3"/>
          <p:cNvSpPr>
            <a:spLocks noGrp="1" noChangeArrowheads="1"/>
          </p:cNvSpPr>
          <p:nvPr>
            <p:ph type="body" sz="half" idx="1"/>
          </p:nvPr>
        </p:nvSpPr>
        <p:spPr>
          <a:xfrm>
            <a:off x="457200" y="2116138"/>
            <a:ext cx="4038600" cy="3700462"/>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46482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r>
            </a:tbl>
          </a:graphicData>
        </a:graphic>
      </p:graphicFrame>
      <p:sp>
        <p:nvSpPr>
          <p:cNvPr id="13328" name="Rectangle 16"/>
          <p:cNvSpPr>
            <a:spLocks noChangeArrowheads="1"/>
          </p:cNvSpPr>
          <p:nvPr/>
        </p:nvSpPr>
        <p:spPr bwMode="auto">
          <a:xfrm>
            <a:off x="533400" y="4646613"/>
            <a:ext cx="3429000" cy="1728787"/>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66CCFF"/>
      </a:dk2>
      <a:lt2>
        <a:srgbClr val="333333"/>
      </a:lt2>
      <a:accent1>
        <a:srgbClr val="66CCFF"/>
      </a:accent1>
      <a:accent2>
        <a:srgbClr val="00FF80"/>
      </a:accent2>
      <a:accent3>
        <a:srgbClr val="FFFFFF"/>
      </a:accent3>
      <a:accent4>
        <a:srgbClr val="2A2A2A"/>
      </a:accent4>
      <a:accent5>
        <a:srgbClr val="B8E2FF"/>
      </a:accent5>
      <a:accent6>
        <a:srgbClr val="00E773"/>
      </a:accent6>
      <a:hlink>
        <a:srgbClr val="666666"/>
      </a:hlink>
      <a:folHlink>
        <a:srgbClr val="FF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1599</TotalTime>
  <Words>203</Words>
  <Application>Microsoft Office PowerPoint</Application>
  <PresentationFormat>On-screen Show (4:3)</PresentationFormat>
  <Paragraphs>37</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Atoms Template</dc:title>
  <dc:creator>Presentation Magazine</dc:creator>
  <cp:lastModifiedBy>Jonty Pearce</cp:lastModifiedBy>
  <cp:revision>56</cp:revision>
  <dcterms:modified xsi:type="dcterms:W3CDTF">2015-02-22T11:10:25Z</dcterms:modified>
</cp:coreProperties>
</file>