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snapToGrid="0" snapToObjects="1">
      <p:cViewPr>
        <p:scale>
          <a:sx n="33" d="100"/>
          <a:sy n="33" d="100"/>
        </p:scale>
        <p:origin x="-3780" y="-19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13ED068-9CD9-4989-8169-D4E496BC7C1E}" type="slidenum">
              <a:rPr lang="en-US" altLang="en-US"/>
              <a:pPr>
                <a:defRPr/>
              </a:pPr>
              <a:t>‹#›</a:t>
            </a:fld>
            <a:endParaRPr lang="en-US" altLang="en-US"/>
          </a:p>
        </p:txBody>
      </p:sp>
    </p:spTree>
    <p:extLst>
      <p:ext uri="{BB962C8B-B14F-4D97-AF65-F5344CB8AC3E}">
        <p14:creationId xmlns:p14="http://schemas.microsoft.com/office/powerpoint/2010/main" val="3867138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5DDE3E4-6F12-44A2-9CC5-A77A86518D50}"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6686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4503612-D192-44A9-A5D6-6423E32B2CAF}"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77800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959DBF3-F85F-4607-9067-FC61580E0BBC}"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37160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31333FB-B1C7-41AB-9704-020D49CB7B41}"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23925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9C22832-53A4-4E3D-BE7F-F70933A280FA}"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3586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4B33C57-EABF-4687-9EAC-0FEDC415B8FF}"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25124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F88F439-9C8B-4FCD-B585-53BBB6E4DDAA}"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009814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7.png"/><Relationship Id="rId21" Type="http://schemas.openxmlformats.org/officeDocument/2006/relationships/image" Target="../media/image5.png"/><Relationship Id="rId7" Type="http://schemas.openxmlformats.org/officeDocument/2006/relationships/image" Target="../media/image11.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4.pn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0.png"/><Relationship Id="rId11" Type="http://schemas.openxmlformats.org/officeDocument/2006/relationships/image" Target="../media/image4.png"/><Relationship Id="rId24" Type="http://schemas.openxmlformats.org/officeDocument/2006/relationships/image" Target="../media/image23.png"/><Relationship Id="rId5" Type="http://schemas.openxmlformats.org/officeDocument/2006/relationships/image" Target="../media/image9.png"/><Relationship Id="rId15" Type="http://schemas.openxmlformats.org/officeDocument/2006/relationships/image" Target="../media/image16.png"/><Relationship Id="rId23" Type="http://schemas.openxmlformats.org/officeDocument/2006/relationships/image" Target="../media/image22.png"/><Relationship Id="rId10" Type="http://schemas.openxmlformats.org/officeDocument/2006/relationships/image" Target="../media/image12.png"/><Relationship Id="rId19" Type="http://schemas.openxmlformats.org/officeDocument/2006/relationships/image" Target="../media/image20.png"/><Relationship Id="rId4" Type="http://schemas.openxmlformats.org/officeDocument/2006/relationships/image" Target="../media/image8.png"/><Relationship Id="rId9" Type="http://schemas.openxmlformats.org/officeDocument/2006/relationships/image" Target="../media/image1.png"/><Relationship Id="rId14" Type="http://schemas.openxmlformats.org/officeDocument/2006/relationships/image" Target="../media/image15.png"/><Relationship Id="rId22" Type="http://schemas.openxmlformats.org/officeDocument/2006/relationships/image" Target="../media/image2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65513" y="32004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userDrawn="1"/>
        </p:nvSpPr>
        <p:spPr bwMode="auto">
          <a:xfrm>
            <a:off x="3505200" y="32004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6"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8200" y="3328988"/>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6275" y="2466975"/>
            <a:ext cx="801688"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1"/>
          <p:cNvSpPr>
            <a:spLocks noChangeArrowheads="1"/>
          </p:cNvSpPr>
          <p:nvPr userDrawn="1"/>
        </p:nvSpPr>
        <p:spPr bwMode="auto">
          <a:xfrm>
            <a:off x="0" y="1524000"/>
            <a:ext cx="6096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 name="Rectangle 12"/>
          <p:cNvSpPr>
            <a:spLocks noChangeArrowheads="1"/>
          </p:cNvSpPr>
          <p:nvPr userDrawn="1"/>
        </p:nvSpPr>
        <p:spPr bwMode="auto">
          <a:xfrm>
            <a:off x="0" y="2362200"/>
            <a:ext cx="6096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 name="Rectangle 13"/>
          <p:cNvSpPr>
            <a:spLocks noChangeArrowheads="1"/>
          </p:cNvSpPr>
          <p:nvPr userDrawn="1"/>
        </p:nvSpPr>
        <p:spPr bwMode="auto">
          <a:xfrm>
            <a:off x="0" y="3200400"/>
            <a:ext cx="6096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 name="Rectangle 14"/>
          <p:cNvSpPr>
            <a:spLocks noChangeArrowheads="1"/>
          </p:cNvSpPr>
          <p:nvPr userDrawn="1"/>
        </p:nvSpPr>
        <p:spPr bwMode="auto">
          <a:xfrm>
            <a:off x="0" y="4800600"/>
            <a:ext cx="6096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2" name="Rectangle 15"/>
          <p:cNvSpPr>
            <a:spLocks noChangeArrowheads="1"/>
          </p:cNvSpPr>
          <p:nvPr userDrawn="1"/>
        </p:nvSpPr>
        <p:spPr bwMode="auto">
          <a:xfrm>
            <a:off x="0" y="4038600"/>
            <a:ext cx="609600" cy="7620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3" name="Rectangle 16"/>
          <p:cNvSpPr>
            <a:spLocks noChangeArrowheads="1"/>
          </p:cNvSpPr>
          <p:nvPr userDrawn="1"/>
        </p:nvSpPr>
        <p:spPr bwMode="auto">
          <a:xfrm>
            <a:off x="0" y="5638800"/>
            <a:ext cx="609600" cy="7620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14" name="Picture 17"/>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113713" y="39703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113713" y="4748213"/>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9"/>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113713" y="3140075"/>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0"/>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113713" y="5583238"/>
            <a:ext cx="7318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6575" y="2416175"/>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162800" y="55832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162800" y="2362200"/>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162800" y="47990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5"/>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919913" y="2946400"/>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6"/>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120063" y="1524000"/>
            <a:ext cx="7334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7"/>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248400" y="32480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256338" y="2362200"/>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48400" y="40243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248400" y="1544638"/>
            <a:ext cx="731838"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1"/>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6308725" y="4951413"/>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5334000" y="1579563"/>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78450" y="4764088"/>
            <a:ext cx="7556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468938" y="24257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5"/>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5091113" y="3752850"/>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6"/>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6248400" y="5659438"/>
            <a:ext cx="7334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7"/>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608388" y="39703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8"/>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3552825" y="4748213"/>
            <a:ext cx="75406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9"/>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3575050" y="5583238"/>
            <a:ext cx="731838"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0"/>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3638550" y="2416175"/>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4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441825" y="5583238"/>
            <a:ext cx="6985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42"/>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4419600" y="2403475"/>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75" y="4799013"/>
            <a:ext cx="80168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4"/>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4191000" y="2946400"/>
            <a:ext cx="1233488"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5"/>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567113" y="1524000"/>
            <a:ext cx="7334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6"/>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676400" y="32480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7"/>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1684338" y="2362200"/>
            <a:ext cx="754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8"/>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60513" y="4038600"/>
            <a:ext cx="8016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49"/>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758950" y="1600200"/>
            <a:ext cx="731838"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50"/>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1822450" y="4951413"/>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51"/>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2625725" y="1635125"/>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52"/>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2590800" y="4800600"/>
            <a:ext cx="7556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5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514600" y="2425700"/>
            <a:ext cx="801688"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54"/>
          <p:cNvPicPr>
            <a:picLocks noChangeAspect="1" noChangeArrowheads="1"/>
          </p:cNvPicPr>
          <p:nvPr userDrawn="1"/>
        </p:nvPicPr>
        <p:blipFill>
          <a:blip r:embed="rId25">
            <a:extLst>
              <a:ext uri="{28A0092B-C50C-407E-A947-70E740481C1C}">
                <a14:useLocalDpi xmlns:a14="http://schemas.microsoft.com/office/drawing/2010/main" val="0"/>
              </a:ext>
            </a:extLst>
          </a:blip>
          <a:srcRect l="13513" t="16098" r="12355" b="13658"/>
          <a:stretch>
            <a:fillRect/>
          </a:stretch>
        </p:blipFill>
        <p:spPr bwMode="auto">
          <a:xfrm>
            <a:off x="2514600" y="3962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5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751013" y="5659438"/>
            <a:ext cx="7334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5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720725" y="1676400"/>
            <a:ext cx="6985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57"/>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762000" y="4805363"/>
            <a:ext cx="7556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58"/>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519113" y="3794125"/>
            <a:ext cx="1233487"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6" name="Group 59"/>
          <p:cNvGrpSpPr>
            <a:grpSpLocks/>
          </p:cNvGrpSpPr>
          <p:nvPr userDrawn="1"/>
        </p:nvGrpSpPr>
        <p:grpSpPr bwMode="auto">
          <a:xfrm flipV="1">
            <a:off x="0" y="1524000"/>
            <a:ext cx="511175" cy="4876800"/>
            <a:chOff x="336" y="1104"/>
            <a:chExt cx="322" cy="3072"/>
          </a:xfrm>
        </p:grpSpPr>
        <p:pic>
          <p:nvPicPr>
            <p:cNvPr id="57" name="Picture 60"/>
            <p:cNvPicPr>
              <a:picLocks noChangeAspect="1" noChangeArrowheads="1"/>
            </p:cNvPicPr>
            <p:nvPr/>
          </p:nvPicPr>
          <p:blipFill>
            <a:blip r:embed="rId5">
              <a:extLst>
                <a:ext uri="{28A0092B-C50C-407E-A947-70E740481C1C}">
                  <a14:useLocalDpi xmlns:a14="http://schemas.microsoft.com/office/drawing/2010/main" val="0"/>
                </a:ext>
              </a:extLst>
            </a:blip>
            <a:srcRect r="26819"/>
            <a:stretch>
              <a:fillRect/>
            </a:stretch>
          </p:blipFill>
          <p:spPr bwMode="auto">
            <a:xfrm flipH="1" flipV="1">
              <a:off x="336" y="2142"/>
              <a:ext cx="322" cy="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61"/>
            <p:cNvPicPr>
              <a:picLocks noChangeAspect="1" noChangeArrowheads="1"/>
            </p:cNvPicPr>
            <p:nvPr/>
          </p:nvPicPr>
          <p:blipFill>
            <a:blip r:embed="rId6">
              <a:extLst>
                <a:ext uri="{28A0092B-C50C-407E-A947-70E740481C1C}">
                  <a14:useLocalDpi xmlns:a14="http://schemas.microsoft.com/office/drawing/2010/main" val="0"/>
                </a:ext>
              </a:extLst>
            </a:blip>
            <a:srcRect r="32210"/>
            <a:stretch>
              <a:fillRect/>
            </a:stretch>
          </p:blipFill>
          <p:spPr bwMode="auto">
            <a:xfrm flipH="1" flipV="1">
              <a:off x="336" y="1619"/>
              <a:ext cx="322" cy="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62"/>
            <p:cNvPicPr>
              <a:picLocks noChangeAspect="1" noChangeArrowheads="1"/>
            </p:cNvPicPr>
            <p:nvPr/>
          </p:nvPicPr>
          <p:blipFill>
            <a:blip r:embed="rId7">
              <a:extLst>
                <a:ext uri="{28A0092B-C50C-407E-A947-70E740481C1C}">
                  <a14:useLocalDpi xmlns:a14="http://schemas.microsoft.com/office/drawing/2010/main" val="0"/>
                </a:ext>
              </a:extLst>
            </a:blip>
            <a:srcRect r="36238"/>
            <a:stretch>
              <a:fillRect/>
            </a:stretch>
          </p:blipFill>
          <p:spPr bwMode="auto">
            <a:xfrm flipH="1" flipV="1">
              <a:off x="336" y="2669"/>
              <a:ext cx="322"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63"/>
            <p:cNvPicPr>
              <a:picLocks noChangeAspect="1" noChangeArrowheads="1"/>
            </p:cNvPicPr>
            <p:nvPr/>
          </p:nvPicPr>
          <p:blipFill>
            <a:blip r:embed="rId11">
              <a:extLst>
                <a:ext uri="{28A0092B-C50C-407E-A947-70E740481C1C}">
                  <a14:useLocalDpi xmlns:a14="http://schemas.microsoft.com/office/drawing/2010/main" val="0"/>
                </a:ext>
              </a:extLst>
            </a:blip>
            <a:srcRect l="29935" t="194" r="217" b="-194"/>
            <a:stretch>
              <a:fillRect/>
            </a:stretch>
          </p:blipFill>
          <p:spPr bwMode="auto">
            <a:xfrm flipV="1">
              <a:off x="336" y="1104"/>
              <a:ext cx="322"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64"/>
            <p:cNvPicPr>
              <a:picLocks noChangeAspect="1" noChangeArrowheads="1"/>
            </p:cNvPicPr>
            <p:nvPr/>
          </p:nvPicPr>
          <p:blipFill>
            <a:blip r:embed="rId3">
              <a:extLst>
                <a:ext uri="{28A0092B-C50C-407E-A947-70E740481C1C}">
                  <a14:useLocalDpi xmlns:a14="http://schemas.microsoft.com/office/drawing/2010/main" val="0"/>
                </a:ext>
              </a:extLst>
            </a:blip>
            <a:srcRect r="25127"/>
            <a:stretch>
              <a:fillRect/>
            </a:stretch>
          </p:blipFill>
          <p:spPr bwMode="auto">
            <a:xfrm flipH="1" flipV="1">
              <a:off x="336" y="3215"/>
              <a:ext cx="295" cy="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65"/>
            <p:cNvPicPr>
              <a:picLocks noChangeAspect="1" noChangeArrowheads="1"/>
            </p:cNvPicPr>
            <p:nvPr/>
          </p:nvPicPr>
          <p:blipFill>
            <a:blip r:embed="rId11">
              <a:extLst>
                <a:ext uri="{28A0092B-C50C-407E-A947-70E740481C1C}">
                  <a14:useLocalDpi xmlns:a14="http://schemas.microsoft.com/office/drawing/2010/main" val="0"/>
                </a:ext>
              </a:extLst>
            </a:blip>
            <a:srcRect r="31169"/>
            <a:stretch>
              <a:fillRect/>
            </a:stretch>
          </p:blipFill>
          <p:spPr bwMode="auto">
            <a:xfrm flipH="1" flipV="1">
              <a:off x="336" y="3661"/>
              <a:ext cx="318"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3" name="Picture 66"/>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4495800" y="4038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67"/>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10200" y="3276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4038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6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43200" y="32766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70"/>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7223125" y="16002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7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495800" y="1652588"/>
            <a:ext cx="6254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72"/>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8382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73"/>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54864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Picture 74"/>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667000" y="5715000"/>
            <a:ext cx="6254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Rectangle 75"/>
          <p:cNvSpPr>
            <a:spLocks noChangeArrowheads="1"/>
          </p:cNvSpPr>
          <p:nvPr userDrawn="1"/>
        </p:nvSpPr>
        <p:spPr bwMode="auto">
          <a:xfrm>
            <a:off x="1676400" y="1524000"/>
            <a:ext cx="7620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3" name="Rectangle 76"/>
          <p:cNvSpPr>
            <a:spLocks noChangeArrowheads="1"/>
          </p:cNvSpPr>
          <p:nvPr userDrawn="1"/>
        </p:nvSpPr>
        <p:spPr bwMode="auto">
          <a:xfrm>
            <a:off x="3505200" y="1524000"/>
            <a:ext cx="7620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4" name="Rectangle 77"/>
          <p:cNvSpPr>
            <a:spLocks noChangeArrowheads="1"/>
          </p:cNvSpPr>
          <p:nvPr userDrawn="1"/>
        </p:nvSpPr>
        <p:spPr bwMode="auto">
          <a:xfrm>
            <a:off x="6248400" y="1524000"/>
            <a:ext cx="7620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5" name="Rectangle 78"/>
          <p:cNvSpPr>
            <a:spLocks noChangeArrowheads="1"/>
          </p:cNvSpPr>
          <p:nvPr userDrawn="1"/>
        </p:nvSpPr>
        <p:spPr bwMode="auto">
          <a:xfrm>
            <a:off x="8077200" y="1524000"/>
            <a:ext cx="7620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6" name="Rectangle 79"/>
          <p:cNvSpPr>
            <a:spLocks noChangeArrowheads="1"/>
          </p:cNvSpPr>
          <p:nvPr userDrawn="1"/>
        </p:nvSpPr>
        <p:spPr bwMode="auto">
          <a:xfrm>
            <a:off x="7162800" y="15240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7" name="Rectangle 80"/>
          <p:cNvSpPr>
            <a:spLocks noChangeArrowheads="1"/>
          </p:cNvSpPr>
          <p:nvPr userDrawn="1"/>
        </p:nvSpPr>
        <p:spPr bwMode="auto">
          <a:xfrm>
            <a:off x="4419600" y="15240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8" name="Rectangle 81"/>
          <p:cNvSpPr>
            <a:spLocks noChangeArrowheads="1"/>
          </p:cNvSpPr>
          <p:nvPr userDrawn="1"/>
        </p:nvSpPr>
        <p:spPr bwMode="auto">
          <a:xfrm>
            <a:off x="3505200" y="23622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79" name="Rectangle 82"/>
          <p:cNvSpPr>
            <a:spLocks noChangeArrowheads="1"/>
          </p:cNvSpPr>
          <p:nvPr userDrawn="1"/>
        </p:nvSpPr>
        <p:spPr bwMode="auto">
          <a:xfrm>
            <a:off x="8077200" y="23622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0" name="Rectangle 83"/>
          <p:cNvSpPr>
            <a:spLocks noChangeArrowheads="1"/>
          </p:cNvSpPr>
          <p:nvPr userDrawn="1"/>
        </p:nvSpPr>
        <p:spPr bwMode="auto">
          <a:xfrm>
            <a:off x="2590800" y="32004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1" name="Rectangle 84"/>
          <p:cNvSpPr>
            <a:spLocks noChangeArrowheads="1"/>
          </p:cNvSpPr>
          <p:nvPr userDrawn="1"/>
        </p:nvSpPr>
        <p:spPr bwMode="auto">
          <a:xfrm>
            <a:off x="5334000" y="32004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2" name="Rectangle 85"/>
          <p:cNvSpPr>
            <a:spLocks noChangeArrowheads="1"/>
          </p:cNvSpPr>
          <p:nvPr userDrawn="1"/>
        </p:nvSpPr>
        <p:spPr bwMode="auto">
          <a:xfrm>
            <a:off x="7162800" y="4038600"/>
            <a:ext cx="762000" cy="7620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3" name="Rectangle 86"/>
          <p:cNvSpPr>
            <a:spLocks noChangeArrowheads="1"/>
          </p:cNvSpPr>
          <p:nvPr userDrawn="1"/>
        </p:nvSpPr>
        <p:spPr bwMode="auto">
          <a:xfrm>
            <a:off x="6248400" y="48006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4" name="Rectangle 87"/>
          <p:cNvSpPr>
            <a:spLocks noChangeArrowheads="1"/>
          </p:cNvSpPr>
          <p:nvPr userDrawn="1"/>
        </p:nvSpPr>
        <p:spPr bwMode="auto">
          <a:xfrm>
            <a:off x="5334000" y="5638800"/>
            <a:ext cx="762000" cy="7620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5" name="Rectangle 88"/>
          <p:cNvSpPr>
            <a:spLocks noChangeArrowheads="1"/>
          </p:cNvSpPr>
          <p:nvPr userDrawn="1"/>
        </p:nvSpPr>
        <p:spPr bwMode="auto">
          <a:xfrm>
            <a:off x="4419600" y="4038600"/>
            <a:ext cx="762000" cy="7620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6" name="Rectangle 89"/>
          <p:cNvSpPr>
            <a:spLocks noChangeArrowheads="1"/>
          </p:cNvSpPr>
          <p:nvPr userDrawn="1"/>
        </p:nvSpPr>
        <p:spPr bwMode="auto">
          <a:xfrm>
            <a:off x="2590800" y="5638800"/>
            <a:ext cx="762000" cy="7620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7" name="Rectangle 90"/>
          <p:cNvSpPr>
            <a:spLocks noChangeArrowheads="1"/>
          </p:cNvSpPr>
          <p:nvPr userDrawn="1"/>
        </p:nvSpPr>
        <p:spPr bwMode="auto">
          <a:xfrm>
            <a:off x="762000" y="5638800"/>
            <a:ext cx="762000" cy="7620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8" name="Rectangle 91"/>
          <p:cNvSpPr>
            <a:spLocks noChangeArrowheads="1"/>
          </p:cNvSpPr>
          <p:nvPr userDrawn="1"/>
        </p:nvSpPr>
        <p:spPr bwMode="auto">
          <a:xfrm>
            <a:off x="1676400" y="48006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89" name="Rectangle 92"/>
          <p:cNvSpPr>
            <a:spLocks noChangeArrowheads="1"/>
          </p:cNvSpPr>
          <p:nvPr userDrawn="1"/>
        </p:nvSpPr>
        <p:spPr bwMode="auto">
          <a:xfrm>
            <a:off x="4419600" y="48006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0" name="Rectangle 93"/>
          <p:cNvSpPr>
            <a:spLocks noChangeArrowheads="1"/>
          </p:cNvSpPr>
          <p:nvPr userDrawn="1"/>
        </p:nvSpPr>
        <p:spPr bwMode="auto">
          <a:xfrm>
            <a:off x="6248400" y="4038600"/>
            <a:ext cx="762000" cy="7620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1" name="Rectangle 94"/>
          <p:cNvSpPr>
            <a:spLocks noChangeArrowheads="1"/>
          </p:cNvSpPr>
          <p:nvPr userDrawn="1"/>
        </p:nvSpPr>
        <p:spPr bwMode="auto">
          <a:xfrm>
            <a:off x="7162800" y="48006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2" name="Rectangle 95"/>
          <p:cNvSpPr>
            <a:spLocks noChangeArrowheads="1"/>
          </p:cNvSpPr>
          <p:nvPr userDrawn="1"/>
        </p:nvSpPr>
        <p:spPr bwMode="auto">
          <a:xfrm>
            <a:off x="8077200" y="32004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3" name="Rectangle 96"/>
          <p:cNvSpPr>
            <a:spLocks noChangeArrowheads="1"/>
          </p:cNvSpPr>
          <p:nvPr userDrawn="1"/>
        </p:nvSpPr>
        <p:spPr bwMode="auto">
          <a:xfrm>
            <a:off x="5334000" y="23622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4" name="Rectangle 97"/>
          <p:cNvSpPr>
            <a:spLocks noChangeArrowheads="1"/>
          </p:cNvSpPr>
          <p:nvPr userDrawn="1"/>
        </p:nvSpPr>
        <p:spPr bwMode="auto">
          <a:xfrm>
            <a:off x="2590800" y="23622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5" name="Rectangle 98"/>
          <p:cNvSpPr>
            <a:spLocks noChangeArrowheads="1"/>
          </p:cNvSpPr>
          <p:nvPr userDrawn="1"/>
        </p:nvSpPr>
        <p:spPr bwMode="auto">
          <a:xfrm>
            <a:off x="1676400" y="4038600"/>
            <a:ext cx="762000" cy="7620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6" name="Rectangle 99"/>
          <p:cNvSpPr>
            <a:spLocks noChangeArrowheads="1"/>
          </p:cNvSpPr>
          <p:nvPr userDrawn="1"/>
        </p:nvSpPr>
        <p:spPr bwMode="auto">
          <a:xfrm>
            <a:off x="5334000" y="48006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7" name="Rectangle 100"/>
          <p:cNvSpPr>
            <a:spLocks noChangeArrowheads="1"/>
          </p:cNvSpPr>
          <p:nvPr userDrawn="1"/>
        </p:nvSpPr>
        <p:spPr bwMode="auto">
          <a:xfrm>
            <a:off x="8077200" y="48006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8" name="Rectangle 101"/>
          <p:cNvSpPr>
            <a:spLocks noChangeArrowheads="1"/>
          </p:cNvSpPr>
          <p:nvPr userDrawn="1"/>
        </p:nvSpPr>
        <p:spPr bwMode="auto">
          <a:xfrm>
            <a:off x="6248400" y="23622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99" name="Rectangle 102"/>
          <p:cNvSpPr>
            <a:spLocks noChangeArrowheads="1"/>
          </p:cNvSpPr>
          <p:nvPr userDrawn="1"/>
        </p:nvSpPr>
        <p:spPr bwMode="auto">
          <a:xfrm>
            <a:off x="7162800" y="23622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0" name="Rectangle 103"/>
          <p:cNvSpPr>
            <a:spLocks noChangeArrowheads="1"/>
          </p:cNvSpPr>
          <p:nvPr userDrawn="1"/>
        </p:nvSpPr>
        <p:spPr bwMode="auto">
          <a:xfrm>
            <a:off x="4419600" y="23622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1" name="Rectangle 104"/>
          <p:cNvSpPr>
            <a:spLocks noChangeArrowheads="1"/>
          </p:cNvSpPr>
          <p:nvPr userDrawn="1"/>
        </p:nvSpPr>
        <p:spPr bwMode="auto">
          <a:xfrm>
            <a:off x="3505200" y="48006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2" name="Rectangle 105"/>
          <p:cNvSpPr>
            <a:spLocks noChangeArrowheads="1"/>
          </p:cNvSpPr>
          <p:nvPr userDrawn="1"/>
        </p:nvSpPr>
        <p:spPr bwMode="auto">
          <a:xfrm>
            <a:off x="2590800" y="48006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 name="Rectangle 106"/>
          <p:cNvSpPr>
            <a:spLocks noChangeArrowheads="1"/>
          </p:cNvSpPr>
          <p:nvPr userDrawn="1"/>
        </p:nvSpPr>
        <p:spPr bwMode="auto">
          <a:xfrm>
            <a:off x="762000" y="48006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 name="Rectangle 107"/>
          <p:cNvSpPr>
            <a:spLocks noChangeArrowheads="1"/>
          </p:cNvSpPr>
          <p:nvPr userDrawn="1"/>
        </p:nvSpPr>
        <p:spPr bwMode="auto">
          <a:xfrm>
            <a:off x="1676400" y="2362200"/>
            <a:ext cx="762000" cy="8382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 name="Rectangle 108"/>
          <p:cNvSpPr>
            <a:spLocks noChangeArrowheads="1"/>
          </p:cNvSpPr>
          <p:nvPr userDrawn="1"/>
        </p:nvSpPr>
        <p:spPr bwMode="auto">
          <a:xfrm>
            <a:off x="2590800" y="15240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6" name="Rectangle 109"/>
          <p:cNvSpPr>
            <a:spLocks noChangeArrowheads="1"/>
          </p:cNvSpPr>
          <p:nvPr userDrawn="1"/>
        </p:nvSpPr>
        <p:spPr bwMode="auto">
          <a:xfrm>
            <a:off x="762000" y="15240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7" name="Rectangle 110"/>
          <p:cNvSpPr>
            <a:spLocks noChangeArrowheads="1"/>
          </p:cNvSpPr>
          <p:nvPr userDrawn="1"/>
        </p:nvSpPr>
        <p:spPr bwMode="auto">
          <a:xfrm>
            <a:off x="1676400" y="32004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8" name="Rectangle 111"/>
          <p:cNvSpPr>
            <a:spLocks noChangeArrowheads="1"/>
          </p:cNvSpPr>
          <p:nvPr userDrawn="1"/>
        </p:nvSpPr>
        <p:spPr bwMode="auto">
          <a:xfrm>
            <a:off x="3505200" y="4038600"/>
            <a:ext cx="762000" cy="7620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9" name="Rectangle 112"/>
          <p:cNvSpPr>
            <a:spLocks noChangeArrowheads="1"/>
          </p:cNvSpPr>
          <p:nvPr userDrawn="1"/>
        </p:nvSpPr>
        <p:spPr bwMode="auto">
          <a:xfrm>
            <a:off x="6248400" y="32004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0" name="Rectangle 113"/>
          <p:cNvSpPr>
            <a:spLocks noChangeArrowheads="1"/>
          </p:cNvSpPr>
          <p:nvPr userDrawn="1"/>
        </p:nvSpPr>
        <p:spPr bwMode="auto">
          <a:xfrm>
            <a:off x="8077200" y="4038600"/>
            <a:ext cx="762000" cy="7620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1" name="Rectangle 114"/>
          <p:cNvSpPr>
            <a:spLocks noChangeArrowheads="1"/>
          </p:cNvSpPr>
          <p:nvPr userDrawn="1"/>
        </p:nvSpPr>
        <p:spPr bwMode="auto">
          <a:xfrm>
            <a:off x="4419600" y="5638800"/>
            <a:ext cx="762000" cy="7620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2" name="Rectangle 115"/>
          <p:cNvSpPr>
            <a:spLocks noChangeArrowheads="1"/>
          </p:cNvSpPr>
          <p:nvPr userDrawn="1"/>
        </p:nvSpPr>
        <p:spPr bwMode="auto">
          <a:xfrm>
            <a:off x="7162800" y="5638800"/>
            <a:ext cx="762000" cy="7620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3" name="Rectangle 116"/>
          <p:cNvSpPr>
            <a:spLocks noChangeArrowheads="1"/>
          </p:cNvSpPr>
          <p:nvPr userDrawn="1"/>
        </p:nvSpPr>
        <p:spPr bwMode="auto">
          <a:xfrm>
            <a:off x="5334000" y="15240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4" name="Rectangle 117"/>
          <p:cNvSpPr>
            <a:spLocks noChangeArrowheads="1"/>
          </p:cNvSpPr>
          <p:nvPr userDrawn="1"/>
        </p:nvSpPr>
        <p:spPr bwMode="auto">
          <a:xfrm>
            <a:off x="5334000" y="4038600"/>
            <a:ext cx="762000" cy="762000"/>
          </a:xfrm>
          <a:prstGeom prst="rect">
            <a:avLst/>
          </a:prstGeom>
          <a:solidFill>
            <a:srgbClr val="CC99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GB" altLang="en-US"/>
          </a:p>
        </p:txBody>
      </p:sp>
      <p:sp>
        <p:nvSpPr>
          <p:cNvPr id="115" name="Rectangle 118"/>
          <p:cNvSpPr>
            <a:spLocks noChangeArrowheads="1"/>
          </p:cNvSpPr>
          <p:nvPr userDrawn="1"/>
        </p:nvSpPr>
        <p:spPr bwMode="auto">
          <a:xfrm>
            <a:off x="4419600" y="3200400"/>
            <a:ext cx="762000" cy="838200"/>
          </a:xfrm>
          <a:prstGeom prst="rect">
            <a:avLst/>
          </a:prstGeom>
          <a:solidFill>
            <a:srgbClr val="CC99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6" name="Rectangle 119"/>
          <p:cNvSpPr>
            <a:spLocks noChangeArrowheads="1"/>
          </p:cNvSpPr>
          <p:nvPr userDrawn="1"/>
        </p:nvSpPr>
        <p:spPr bwMode="auto">
          <a:xfrm>
            <a:off x="7162800" y="3200400"/>
            <a:ext cx="762000" cy="838200"/>
          </a:xfrm>
          <a:prstGeom prst="rect">
            <a:avLst/>
          </a:prstGeom>
          <a:solidFill>
            <a:srgbClr val="CC99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7" name="Rectangle 120"/>
          <p:cNvSpPr>
            <a:spLocks noChangeArrowheads="1"/>
          </p:cNvSpPr>
          <p:nvPr userDrawn="1"/>
        </p:nvSpPr>
        <p:spPr bwMode="auto">
          <a:xfrm>
            <a:off x="3505200" y="5638800"/>
            <a:ext cx="762000" cy="7620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8" name="Rectangle 121"/>
          <p:cNvSpPr>
            <a:spLocks noChangeArrowheads="1"/>
          </p:cNvSpPr>
          <p:nvPr userDrawn="1"/>
        </p:nvSpPr>
        <p:spPr bwMode="auto">
          <a:xfrm>
            <a:off x="1676400" y="5638800"/>
            <a:ext cx="762000" cy="7620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19" name="Rectangle 122"/>
          <p:cNvSpPr>
            <a:spLocks noChangeArrowheads="1"/>
          </p:cNvSpPr>
          <p:nvPr userDrawn="1"/>
        </p:nvSpPr>
        <p:spPr bwMode="auto">
          <a:xfrm>
            <a:off x="6248400" y="5638800"/>
            <a:ext cx="762000" cy="7620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20" name="Rectangle 123"/>
          <p:cNvSpPr>
            <a:spLocks noChangeArrowheads="1"/>
          </p:cNvSpPr>
          <p:nvPr userDrawn="1"/>
        </p:nvSpPr>
        <p:spPr bwMode="auto">
          <a:xfrm>
            <a:off x="8077200" y="5638800"/>
            <a:ext cx="762000" cy="7620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21" name="Rectangle 124"/>
          <p:cNvSpPr>
            <a:spLocks noChangeArrowheads="1"/>
          </p:cNvSpPr>
          <p:nvPr userDrawn="1"/>
        </p:nvSpPr>
        <p:spPr bwMode="auto">
          <a:xfrm>
            <a:off x="2590800" y="4038600"/>
            <a:ext cx="762000" cy="762000"/>
          </a:xfrm>
          <a:prstGeom prst="rect">
            <a:avLst/>
          </a:prstGeom>
          <a:solidFill>
            <a:srgbClr val="CC99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GB" altLang="en-US"/>
          </a:p>
        </p:txBody>
      </p:sp>
      <p:sp>
        <p:nvSpPr>
          <p:cNvPr id="122" name="Rectangle 125"/>
          <p:cNvSpPr>
            <a:spLocks noChangeArrowheads="1"/>
          </p:cNvSpPr>
          <p:nvPr userDrawn="1"/>
        </p:nvSpPr>
        <p:spPr bwMode="auto">
          <a:xfrm>
            <a:off x="762000" y="4038600"/>
            <a:ext cx="762000" cy="762000"/>
          </a:xfrm>
          <a:prstGeom prst="rect">
            <a:avLst/>
          </a:prstGeom>
          <a:solidFill>
            <a:srgbClr val="CC99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GB" altLang="en-US"/>
          </a:p>
        </p:txBody>
      </p:sp>
      <p:sp>
        <p:nvSpPr>
          <p:cNvPr id="123" name="Rectangle 126"/>
          <p:cNvSpPr>
            <a:spLocks noChangeArrowheads="1"/>
          </p:cNvSpPr>
          <p:nvPr userDrawn="1"/>
        </p:nvSpPr>
        <p:spPr bwMode="auto">
          <a:xfrm>
            <a:off x="762000" y="32004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24" name="Rectangle 127"/>
          <p:cNvSpPr>
            <a:spLocks noChangeArrowheads="1"/>
          </p:cNvSpPr>
          <p:nvPr userDrawn="1"/>
        </p:nvSpPr>
        <p:spPr bwMode="auto">
          <a:xfrm>
            <a:off x="762000" y="23622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22530" name="Rectangle 2"/>
          <p:cNvSpPr>
            <a:spLocks noGrp="1" noChangeArrowheads="1"/>
          </p:cNvSpPr>
          <p:nvPr>
            <p:ph type="ctrTitle"/>
          </p:nvPr>
        </p:nvSpPr>
        <p:spPr>
          <a:xfrm>
            <a:off x="685800" y="80963"/>
            <a:ext cx="7772400" cy="1470025"/>
          </a:xfrm>
        </p:spPr>
        <p:txBody>
          <a:bodyPr/>
          <a:lstStyle>
            <a:lvl1pPr>
              <a:defRPr/>
            </a:lvl1pPr>
          </a:lstStyle>
          <a:p>
            <a:pPr lvl="0"/>
            <a:r>
              <a:rPr lang="en-US" altLang="en-US" noProof="0" smtClean="0"/>
              <a:t>Click to edit Master title style</a:t>
            </a:r>
          </a:p>
        </p:txBody>
      </p:sp>
      <p:sp>
        <p:nvSpPr>
          <p:cNvPr id="22531" name="Rectangle 3"/>
          <p:cNvSpPr>
            <a:spLocks noGrp="1" noChangeArrowheads="1"/>
          </p:cNvSpPr>
          <p:nvPr>
            <p:ph type="subTitle" idx="1"/>
          </p:nvPr>
        </p:nvSpPr>
        <p:spPr>
          <a:xfrm>
            <a:off x="1616075" y="3187700"/>
            <a:ext cx="6348413" cy="1597025"/>
          </a:xfrm>
          <a:solidFill>
            <a:srgbClr val="FFFFFF">
              <a:alpha val="50000"/>
            </a:srgbClr>
          </a:solidFill>
        </p:spPr>
        <p:txBody>
          <a:bodyPr anchor="ctr" anchorCtr="1"/>
          <a:lstStyle>
            <a:lvl1pPr marL="0" indent="0" algn="ctr">
              <a:buFontTx/>
              <a:buNone/>
              <a:defRPr/>
            </a:lvl1pPr>
          </a:lstStyle>
          <a:p>
            <a:pPr lvl="0"/>
            <a:r>
              <a:rPr lang="en-US" altLang="en-US" noProof="0" smtClean="0"/>
              <a:t>Click to edit Master subtitle style</a:t>
            </a:r>
          </a:p>
        </p:txBody>
      </p:sp>
      <p:sp>
        <p:nvSpPr>
          <p:cNvPr id="125" name="Rectangle 4"/>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ltLang="en-US"/>
          </a:p>
        </p:txBody>
      </p:sp>
      <p:sp>
        <p:nvSpPr>
          <p:cNvPr id="126"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127"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651BFE06-2358-463E-A34F-F2866206FE4D}" type="slidenum">
              <a:rPr lang="en-US" altLang="en-US"/>
              <a:pPr>
                <a:defRPr/>
              </a:pPr>
              <a:t>‹#›</a:t>
            </a:fld>
            <a:endParaRPr lang="en-US" altLang="en-US"/>
          </a:p>
        </p:txBody>
      </p:sp>
    </p:spTree>
    <p:extLst>
      <p:ext uri="{BB962C8B-B14F-4D97-AF65-F5344CB8AC3E}">
        <p14:creationId xmlns:p14="http://schemas.microsoft.com/office/powerpoint/2010/main" val="49748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ABC6E3-A620-412B-A47F-331968EA7A49}" type="slidenum">
              <a:rPr lang="en-US" altLang="en-US"/>
              <a:pPr>
                <a:defRPr/>
              </a:pPr>
              <a:t>‹#›</a:t>
            </a:fld>
            <a:endParaRPr lang="en-US" altLang="en-US"/>
          </a:p>
        </p:txBody>
      </p:sp>
    </p:spTree>
    <p:extLst>
      <p:ext uri="{BB962C8B-B14F-4D97-AF65-F5344CB8AC3E}">
        <p14:creationId xmlns:p14="http://schemas.microsoft.com/office/powerpoint/2010/main" val="193662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00750" y="68263"/>
            <a:ext cx="1771650" cy="5738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263"/>
            <a:ext cx="5162550" cy="5738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24F707-B4C5-43D7-A5B8-4FDE5CE2E92F}" type="slidenum">
              <a:rPr lang="en-US" altLang="en-US"/>
              <a:pPr>
                <a:defRPr/>
              </a:pPr>
              <a:t>‹#›</a:t>
            </a:fld>
            <a:endParaRPr lang="en-US" altLang="en-US"/>
          </a:p>
        </p:txBody>
      </p:sp>
    </p:spTree>
    <p:extLst>
      <p:ext uri="{BB962C8B-B14F-4D97-AF65-F5344CB8AC3E}">
        <p14:creationId xmlns:p14="http://schemas.microsoft.com/office/powerpoint/2010/main" val="3051841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8263"/>
            <a:ext cx="7086600" cy="140335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820863"/>
            <a:ext cx="7086600" cy="39862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C3B6CC8-A119-4BC7-ADE3-42D2EA50CDCB}" type="slidenum">
              <a:rPr lang="en-US" altLang="en-US"/>
              <a:pPr>
                <a:defRPr/>
              </a:pPr>
              <a:t>‹#›</a:t>
            </a:fld>
            <a:endParaRPr lang="en-US" altLang="en-US"/>
          </a:p>
        </p:txBody>
      </p:sp>
    </p:spTree>
    <p:extLst>
      <p:ext uri="{BB962C8B-B14F-4D97-AF65-F5344CB8AC3E}">
        <p14:creationId xmlns:p14="http://schemas.microsoft.com/office/powerpoint/2010/main" val="614608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263"/>
            <a:ext cx="7086600" cy="1403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820863"/>
            <a:ext cx="3467100" cy="3986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05300" y="1820863"/>
            <a:ext cx="3467100" cy="3986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ED2F1E9-7D52-4DD0-852F-CCFF3B003A41}" type="slidenum">
              <a:rPr lang="en-US" altLang="en-US"/>
              <a:pPr>
                <a:defRPr/>
              </a:pPr>
              <a:t>‹#›</a:t>
            </a:fld>
            <a:endParaRPr lang="en-US" altLang="en-US"/>
          </a:p>
        </p:txBody>
      </p:sp>
    </p:spTree>
    <p:extLst>
      <p:ext uri="{BB962C8B-B14F-4D97-AF65-F5344CB8AC3E}">
        <p14:creationId xmlns:p14="http://schemas.microsoft.com/office/powerpoint/2010/main" val="280645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6B610B-5215-4DFC-9A68-AA9892D51423}" type="slidenum">
              <a:rPr lang="en-US" altLang="en-US"/>
              <a:pPr>
                <a:defRPr/>
              </a:pPr>
              <a:t>‹#›</a:t>
            </a:fld>
            <a:endParaRPr lang="en-US" altLang="en-US"/>
          </a:p>
        </p:txBody>
      </p:sp>
    </p:spTree>
    <p:extLst>
      <p:ext uri="{BB962C8B-B14F-4D97-AF65-F5344CB8AC3E}">
        <p14:creationId xmlns:p14="http://schemas.microsoft.com/office/powerpoint/2010/main" val="1442355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992D8AC-BF1B-447B-B720-9854F3FA0C2B}" type="slidenum">
              <a:rPr lang="en-US" altLang="en-US"/>
              <a:pPr>
                <a:defRPr/>
              </a:pPr>
              <a:t>‹#›</a:t>
            </a:fld>
            <a:endParaRPr lang="en-US" altLang="en-US"/>
          </a:p>
        </p:txBody>
      </p:sp>
    </p:spTree>
    <p:extLst>
      <p:ext uri="{BB962C8B-B14F-4D97-AF65-F5344CB8AC3E}">
        <p14:creationId xmlns:p14="http://schemas.microsoft.com/office/powerpoint/2010/main" val="225767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820863"/>
            <a:ext cx="3467100" cy="3986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05300" y="1820863"/>
            <a:ext cx="3467100" cy="3986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0DEF9F-1C8C-459C-8BE6-BA36F94CB8D6}" type="slidenum">
              <a:rPr lang="en-US" altLang="en-US"/>
              <a:pPr>
                <a:defRPr/>
              </a:pPr>
              <a:t>‹#›</a:t>
            </a:fld>
            <a:endParaRPr lang="en-US" altLang="en-US"/>
          </a:p>
        </p:txBody>
      </p:sp>
    </p:spTree>
    <p:extLst>
      <p:ext uri="{BB962C8B-B14F-4D97-AF65-F5344CB8AC3E}">
        <p14:creationId xmlns:p14="http://schemas.microsoft.com/office/powerpoint/2010/main" val="1054923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AB73095-6A52-4AB7-B579-780F66223997}" type="slidenum">
              <a:rPr lang="en-US" altLang="en-US"/>
              <a:pPr>
                <a:defRPr/>
              </a:pPr>
              <a:t>‹#›</a:t>
            </a:fld>
            <a:endParaRPr lang="en-US" altLang="en-US"/>
          </a:p>
        </p:txBody>
      </p:sp>
    </p:spTree>
    <p:extLst>
      <p:ext uri="{BB962C8B-B14F-4D97-AF65-F5344CB8AC3E}">
        <p14:creationId xmlns:p14="http://schemas.microsoft.com/office/powerpoint/2010/main" val="393429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EF14682-9696-470D-A57B-3ECF23A933D4}" type="slidenum">
              <a:rPr lang="en-US" altLang="en-US"/>
              <a:pPr>
                <a:defRPr/>
              </a:pPr>
              <a:t>‹#›</a:t>
            </a:fld>
            <a:endParaRPr lang="en-US" altLang="en-US"/>
          </a:p>
        </p:txBody>
      </p:sp>
    </p:spTree>
    <p:extLst>
      <p:ext uri="{BB962C8B-B14F-4D97-AF65-F5344CB8AC3E}">
        <p14:creationId xmlns:p14="http://schemas.microsoft.com/office/powerpoint/2010/main" val="329284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B8A6473-C791-4589-8AFF-7566A18C7F6C}" type="slidenum">
              <a:rPr lang="en-US" altLang="en-US"/>
              <a:pPr>
                <a:defRPr/>
              </a:pPr>
              <a:t>‹#›</a:t>
            </a:fld>
            <a:endParaRPr lang="en-US" altLang="en-US"/>
          </a:p>
        </p:txBody>
      </p:sp>
    </p:spTree>
    <p:extLst>
      <p:ext uri="{BB962C8B-B14F-4D97-AF65-F5344CB8AC3E}">
        <p14:creationId xmlns:p14="http://schemas.microsoft.com/office/powerpoint/2010/main" val="235314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5A4DCD-AA90-4B06-BC8E-64359B5FE7E4}" type="slidenum">
              <a:rPr lang="en-US" altLang="en-US"/>
              <a:pPr>
                <a:defRPr/>
              </a:pPr>
              <a:t>‹#›</a:t>
            </a:fld>
            <a:endParaRPr lang="en-US" altLang="en-US"/>
          </a:p>
        </p:txBody>
      </p:sp>
    </p:spTree>
    <p:extLst>
      <p:ext uri="{BB962C8B-B14F-4D97-AF65-F5344CB8AC3E}">
        <p14:creationId xmlns:p14="http://schemas.microsoft.com/office/powerpoint/2010/main" val="3922914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05AF1D2-1BAA-4446-9323-37775C92364A}" type="slidenum">
              <a:rPr lang="en-US" altLang="en-US"/>
              <a:pPr>
                <a:defRPr/>
              </a:pPr>
              <a:t>‹#›</a:t>
            </a:fld>
            <a:endParaRPr lang="en-US" altLang="en-US"/>
          </a:p>
        </p:txBody>
      </p:sp>
    </p:spTree>
    <p:extLst>
      <p:ext uri="{BB962C8B-B14F-4D97-AF65-F5344CB8AC3E}">
        <p14:creationId xmlns:p14="http://schemas.microsoft.com/office/powerpoint/2010/main" val="330024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userDrawn="1"/>
        </p:nvPicPr>
        <p:blipFill>
          <a:blip r:embed="rId15">
            <a:extLst>
              <a:ext uri="{28A0092B-C50C-407E-A947-70E740481C1C}">
                <a14:useLocalDpi xmlns:a14="http://schemas.microsoft.com/office/drawing/2010/main" val="0"/>
              </a:ext>
            </a:extLst>
          </a:blip>
          <a:srcRect l="26819"/>
          <a:stretch>
            <a:fillRect/>
          </a:stretch>
        </p:blipFill>
        <p:spPr bwMode="auto">
          <a:xfrm>
            <a:off x="8534400" y="2598738"/>
            <a:ext cx="511175"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userDrawn="1"/>
        </p:nvPicPr>
        <p:blipFill>
          <a:blip r:embed="rId16">
            <a:extLst>
              <a:ext uri="{28A0092B-C50C-407E-A947-70E740481C1C}">
                <a14:useLocalDpi xmlns:a14="http://schemas.microsoft.com/office/drawing/2010/main" val="0"/>
              </a:ext>
            </a:extLst>
          </a:blip>
          <a:srcRect l="32210"/>
          <a:stretch>
            <a:fillRect/>
          </a:stretch>
        </p:blipFill>
        <p:spPr bwMode="auto">
          <a:xfrm>
            <a:off x="8534400" y="3376613"/>
            <a:ext cx="5111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p:cNvPicPr>
            <a:picLocks noChangeAspect="1" noChangeArrowheads="1"/>
          </p:cNvPicPr>
          <p:nvPr userDrawn="1"/>
        </p:nvPicPr>
        <p:blipFill>
          <a:blip r:embed="rId17">
            <a:extLst>
              <a:ext uri="{28A0092B-C50C-407E-A947-70E740481C1C}">
                <a14:useLocalDpi xmlns:a14="http://schemas.microsoft.com/office/drawing/2010/main" val="0"/>
              </a:ext>
            </a:extLst>
          </a:blip>
          <a:srcRect l="36238"/>
          <a:stretch>
            <a:fillRect/>
          </a:stretch>
        </p:blipFill>
        <p:spPr bwMode="auto">
          <a:xfrm>
            <a:off x="8534400" y="1890713"/>
            <a:ext cx="511175"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0"/>
          <p:cNvPicPr>
            <a:picLocks noChangeAspect="1" noChangeArrowheads="1"/>
          </p:cNvPicPr>
          <p:nvPr userDrawn="1"/>
        </p:nvPicPr>
        <p:blipFill>
          <a:blip r:embed="rId18">
            <a:extLst>
              <a:ext uri="{28A0092B-C50C-407E-A947-70E740481C1C}">
                <a14:useLocalDpi xmlns:a14="http://schemas.microsoft.com/office/drawing/2010/main" val="0"/>
              </a:ext>
            </a:extLst>
          </a:blip>
          <a:srcRect l="29935" t="194" r="217" b="-194"/>
          <a:stretch>
            <a:fillRect/>
          </a:stretch>
        </p:blipFill>
        <p:spPr bwMode="auto">
          <a:xfrm>
            <a:off x="8534400" y="4211638"/>
            <a:ext cx="51117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1"/>
          <p:cNvPicPr>
            <a:picLocks noChangeAspect="1" noChangeArrowheads="1"/>
          </p:cNvPicPr>
          <p:nvPr userDrawn="1"/>
        </p:nvPicPr>
        <p:blipFill>
          <a:blip r:embed="rId19">
            <a:extLst>
              <a:ext uri="{28A0092B-C50C-407E-A947-70E740481C1C}">
                <a14:useLocalDpi xmlns:a14="http://schemas.microsoft.com/office/drawing/2010/main" val="0"/>
              </a:ext>
            </a:extLst>
          </a:blip>
          <a:srcRect l="25127"/>
          <a:stretch>
            <a:fillRect/>
          </a:stretch>
        </p:blipFill>
        <p:spPr bwMode="auto">
          <a:xfrm>
            <a:off x="8534400" y="1044575"/>
            <a:ext cx="46831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2"/>
          <p:cNvPicPr>
            <a:picLocks noChangeAspect="1" noChangeArrowheads="1"/>
          </p:cNvPicPr>
          <p:nvPr userDrawn="1"/>
        </p:nvPicPr>
        <p:blipFill>
          <a:blip r:embed="rId20">
            <a:extLst>
              <a:ext uri="{28A0092B-C50C-407E-A947-70E740481C1C}">
                <a14:useLocalDpi xmlns:a14="http://schemas.microsoft.com/office/drawing/2010/main" val="0"/>
              </a:ext>
            </a:extLst>
          </a:blip>
          <a:srcRect l="31169"/>
          <a:stretch>
            <a:fillRect/>
          </a:stretch>
        </p:blipFill>
        <p:spPr bwMode="auto">
          <a:xfrm>
            <a:off x="8534400" y="152400"/>
            <a:ext cx="504825"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3"/>
          <p:cNvPicPr>
            <a:picLocks noChangeAspect="1" noChangeArrowheads="1"/>
          </p:cNvPicPr>
          <p:nvPr userDrawn="1"/>
        </p:nvPicPr>
        <p:blipFill>
          <a:blip r:embed="rId19">
            <a:extLst>
              <a:ext uri="{28A0092B-C50C-407E-A947-70E740481C1C}">
                <a14:useLocalDpi xmlns:a14="http://schemas.microsoft.com/office/drawing/2010/main" val="0"/>
              </a:ext>
            </a:extLst>
          </a:blip>
          <a:srcRect l="25127"/>
          <a:stretch>
            <a:fillRect/>
          </a:stretch>
        </p:blipFill>
        <p:spPr bwMode="auto">
          <a:xfrm>
            <a:off x="8534400" y="5181600"/>
            <a:ext cx="46831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4"/>
          <p:cNvPicPr>
            <a:picLocks noChangeAspect="1" noChangeArrowheads="1"/>
          </p:cNvPicPr>
          <p:nvPr userDrawn="1"/>
        </p:nvPicPr>
        <p:blipFill>
          <a:blip r:embed="rId17">
            <a:extLst>
              <a:ext uri="{28A0092B-C50C-407E-A947-70E740481C1C}">
                <a14:useLocalDpi xmlns:a14="http://schemas.microsoft.com/office/drawing/2010/main" val="0"/>
              </a:ext>
            </a:extLst>
          </a:blip>
          <a:srcRect l="36238"/>
          <a:stretch>
            <a:fillRect/>
          </a:stretch>
        </p:blipFill>
        <p:spPr bwMode="auto">
          <a:xfrm>
            <a:off x="8556625" y="5943600"/>
            <a:ext cx="51117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4" name="Group 15"/>
          <p:cNvGrpSpPr>
            <a:grpSpLocks/>
          </p:cNvGrpSpPr>
          <p:nvPr userDrawn="1"/>
        </p:nvGrpSpPr>
        <p:grpSpPr bwMode="auto">
          <a:xfrm>
            <a:off x="8534400" y="152400"/>
            <a:ext cx="609600" cy="6553200"/>
            <a:chOff x="4800" y="0"/>
            <a:chExt cx="384" cy="4128"/>
          </a:xfrm>
        </p:grpSpPr>
        <p:sp>
          <p:nvSpPr>
            <p:cNvPr id="1049" name="Rectangle 16"/>
            <p:cNvSpPr>
              <a:spLocks noChangeArrowheads="1"/>
            </p:cNvSpPr>
            <p:nvPr/>
          </p:nvSpPr>
          <p:spPr bwMode="auto">
            <a:xfrm>
              <a:off x="4800" y="0"/>
              <a:ext cx="384" cy="528"/>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0" name="Rectangle 17"/>
            <p:cNvSpPr>
              <a:spLocks noChangeArrowheads="1"/>
            </p:cNvSpPr>
            <p:nvPr/>
          </p:nvSpPr>
          <p:spPr bwMode="auto">
            <a:xfrm>
              <a:off x="4800" y="528"/>
              <a:ext cx="384" cy="528"/>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1" name="Rectangle 18"/>
            <p:cNvSpPr>
              <a:spLocks noChangeArrowheads="1"/>
            </p:cNvSpPr>
            <p:nvPr/>
          </p:nvSpPr>
          <p:spPr bwMode="auto">
            <a:xfrm>
              <a:off x="4800" y="1056"/>
              <a:ext cx="384" cy="528"/>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2" name="Rectangle 19"/>
            <p:cNvSpPr>
              <a:spLocks noChangeArrowheads="1"/>
            </p:cNvSpPr>
            <p:nvPr/>
          </p:nvSpPr>
          <p:spPr bwMode="auto">
            <a:xfrm>
              <a:off x="4800" y="2064"/>
              <a:ext cx="384" cy="528"/>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3" name="Rectangle 20"/>
            <p:cNvSpPr>
              <a:spLocks noChangeArrowheads="1"/>
            </p:cNvSpPr>
            <p:nvPr/>
          </p:nvSpPr>
          <p:spPr bwMode="auto">
            <a:xfrm>
              <a:off x="4800" y="1584"/>
              <a:ext cx="384" cy="48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4" name="Rectangle 21"/>
            <p:cNvSpPr>
              <a:spLocks noChangeArrowheads="1"/>
            </p:cNvSpPr>
            <p:nvPr/>
          </p:nvSpPr>
          <p:spPr bwMode="auto">
            <a:xfrm>
              <a:off x="4800" y="2592"/>
              <a:ext cx="384" cy="48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5" name="Rectangle 22"/>
            <p:cNvSpPr>
              <a:spLocks noChangeArrowheads="1"/>
            </p:cNvSpPr>
            <p:nvPr/>
          </p:nvSpPr>
          <p:spPr bwMode="auto">
            <a:xfrm flipV="1">
              <a:off x="4800" y="3600"/>
              <a:ext cx="384" cy="528"/>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56" name="Rectangle 23"/>
            <p:cNvSpPr>
              <a:spLocks noChangeArrowheads="1"/>
            </p:cNvSpPr>
            <p:nvPr/>
          </p:nvSpPr>
          <p:spPr bwMode="auto">
            <a:xfrm flipV="1">
              <a:off x="4800" y="3072"/>
              <a:ext cx="384" cy="528"/>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grpSp>
      <p:sp>
        <p:nvSpPr>
          <p:cNvPr id="1035" name="Rectangle 24"/>
          <p:cNvSpPr>
            <a:spLocks noChangeArrowheads="1"/>
          </p:cNvSpPr>
          <p:nvPr userDrawn="1"/>
        </p:nvSpPr>
        <p:spPr bwMode="auto">
          <a:xfrm>
            <a:off x="7772400" y="1828800"/>
            <a:ext cx="762000" cy="83820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6" name="Rectangle 25"/>
          <p:cNvSpPr>
            <a:spLocks noChangeArrowheads="1"/>
          </p:cNvSpPr>
          <p:nvPr userDrawn="1"/>
        </p:nvSpPr>
        <p:spPr bwMode="auto">
          <a:xfrm>
            <a:off x="7772400" y="5867400"/>
            <a:ext cx="762000" cy="8382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7" name="Rectangle 26"/>
          <p:cNvSpPr>
            <a:spLocks noChangeArrowheads="1"/>
          </p:cNvSpPr>
          <p:nvPr userDrawn="1"/>
        </p:nvSpPr>
        <p:spPr bwMode="auto">
          <a:xfrm>
            <a:off x="7772400" y="4267200"/>
            <a:ext cx="762000" cy="7620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8" name="Rectangle 27"/>
          <p:cNvSpPr>
            <a:spLocks noChangeArrowheads="1"/>
          </p:cNvSpPr>
          <p:nvPr userDrawn="1"/>
        </p:nvSpPr>
        <p:spPr bwMode="auto">
          <a:xfrm>
            <a:off x="7772400" y="2667000"/>
            <a:ext cx="762000" cy="762000"/>
          </a:xfrm>
          <a:prstGeom prst="rect">
            <a:avLst/>
          </a:prstGeom>
          <a:solidFill>
            <a:srgbClr val="FF00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9" name="Rectangle 28"/>
          <p:cNvSpPr>
            <a:spLocks noChangeArrowheads="1"/>
          </p:cNvSpPr>
          <p:nvPr userDrawn="1"/>
        </p:nvSpPr>
        <p:spPr bwMode="auto">
          <a:xfrm>
            <a:off x="7772400" y="34290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0" name="Rectangle 29"/>
          <p:cNvSpPr>
            <a:spLocks noChangeArrowheads="1"/>
          </p:cNvSpPr>
          <p:nvPr userDrawn="1"/>
        </p:nvSpPr>
        <p:spPr bwMode="auto">
          <a:xfrm>
            <a:off x="7772400" y="5029200"/>
            <a:ext cx="762000" cy="831850"/>
          </a:xfrm>
          <a:prstGeom prst="rect">
            <a:avLst/>
          </a:prstGeom>
          <a:solidFill>
            <a:srgbClr val="993366">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1" name="Rectangle 30"/>
          <p:cNvSpPr>
            <a:spLocks noChangeArrowheads="1"/>
          </p:cNvSpPr>
          <p:nvPr userDrawn="1"/>
        </p:nvSpPr>
        <p:spPr bwMode="auto">
          <a:xfrm>
            <a:off x="7772400" y="152400"/>
            <a:ext cx="762000" cy="838200"/>
          </a:xfrm>
          <a:prstGeom prst="rect">
            <a:avLst/>
          </a:prstGeom>
          <a:solidFill>
            <a:srgbClr val="99CC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2" name="Rectangle 31"/>
          <p:cNvSpPr>
            <a:spLocks noChangeArrowheads="1"/>
          </p:cNvSpPr>
          <p:nvPr userDrawn="1"/>
        </p:nvSpPr>
        <p:spPr bwMode="auto">
          <a:xfrm>
            <a:off x="7772400" y="990600"/>
            <a:ext cx="762000" cy="838200"/>
          </a:xfrm>
          <a:prstGeom prst="rect">
            <a:avLst/>
          </a:prstGeom>
          <a:solidFill>
            <a:srgbClr val="3366FF">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3" name="Rectangle 32"/>
          <p:cNvSpPr>
            <a:spLocks noChangeArrowheads="1"/>
          </p:cNvSpPr>
          <p:nvPr userDrawn="1"/>
        </p:nvSpPr>
        <p:spPr bwMode="auto">
          <a:xfrm>
            <a:off x="152400" y="0"/>
            <a:ext cx="152400" cy="6705600"/>
          </a:xfrm>
          <a:prstGeom prst="rect">
            <a:avLst/>
          </a:prstGeom>
          <a:solidFill>
            <a:srgbClr val="FF9900">
              <a:alpha val="3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44" name="Rectangle 2"/>
          <p:cNvSpPr>
            <a:spLocks noGrp="1" noChangeArrowheads="1"/>
          </p:cNvSpPr>
          <p:nvPr>
            <p:ph type="title"/>
          </p:nvPr>
        </p:nvSpPr>
        <p:spPr bwMode="auto">
          <a:xfrm>
            <a:off x="685800" y="68263"/>
            <a:ext cx="708660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5" name="Rectangle 3"/>
          <p:cNvSpPr>
            <a:spLocks noGrp="1" noChangeArrowheads="1"/>
          </p:cNvSpPr>
          <p:nvPr>
            <p:ph type="body" idx="1"/>
          </p:nvPr>
        </p:nvSpPr>
        <p:spPr bwMode="auto">
          <a:xfrm>
            <a:off x="685800" y="1820863"/>
            <a:ext cx="7086600" cy="398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1E2C707-07C5-463E-B749-91DB3CA604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200" kern="1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anose="020B0604020202020204" pitchFamily="34" charset="0"/>
        </a:defRPr>
      </a:lvl2pPr>
      <a:lvl3pPr algn="ctr" rtl="0" eaLnBrk="0" fontAlgn="base" hangingPunct="0">
        <a:spcBef>
          <a:spcPct val="0"/>
        </a:spcBef>
        <a:spcAft>
          <a:spcPct val="0"/>
        </a:spcAft>
        <a:defRPr sz="3200">
          <a:solidFill>
            <a:schemeClr val="tx2"/>
          </a:solidFill>
          <a:latin typeface="Arial" panose="020B0604020202020204" pitchFamily="34" charset="0"/>
        </a:defRPr>
      </a:lvl3pPr>
      <a:lvl4pPr algn="ctr" rtl="0" eaLnBrk="0" fontAlgn="base" hangingPunct="0">
        <a:spcBef>
          <a:spcPct val="0"/>
        </a:spcBef>
        <a:spcAft>
          <a:spcPct val="0"/>
        </a:spcAft>
        <a:defRPr sz="3200">
          <a:solidFill>
            <a:schemeClr val="tx2"/>
          </a:solidFill>
          <a:latin typeface="Arial" panose="020B0604020202020204" pitchFamily="34" charset="0"/>
        </a:defRPr>
      </a:lvl4pPr>
      <a:lvl5pPr algn="ctr" rtl="0" eaLnBrk="0" fontAlgn="base" hangingPunct="0">
        <a:spcBef>
          <a:spcPct val="0"/>
        </a:spcBef>
        <a:spcAft>
          <a:spcPct val="0"/>
        </a:spcAft>
        <a:defRPr sz="3200">
          <a:solidFill>
            <a:schemeClr val="tx2"/>
          </a:solidFill>
          <a:latin typeface="Arial" panose="020B0604020202020204" pitchFamily="34" charset="0"/>
        </a:defRPr>
      </a:lvl5pPr>
      <a:lvl6pPr marL="457200" algn="ctr" rtl="0" fontAlgn="base">
        <a:spcBef>
          <a:spcPct val="0"/>
        </a:spcBef>
        <a:spcAft>
          <a:spcPct val="0"/>
        </a:spcAft>
        <a:defRPr sz="3200">
          <a:solidFill>
            <a:schemeClr val="tx2"/>
          </a:solidFill>
          <a:latin typeface="Arial" panose="020B0604020202020204" pitchFamily="34" charset="0"/>
        </a:defRPr>
      </a:lvl6pPr>
      <a:lvl7pPr marL="914400" algn="ctr" rtl="0" fontAlgn="base">
        <a:spcBef>
          <a:spcPct val="0"/>
        </a:spcBef>
        <a:spcAft>
          <a:spcPct val="0"/>
        </a:spcAft>
        <a:defRPr sz="3200">
          <a:solidFill>
            <a:schemeClr val="tx2"/>
          </a:solidFill>
          <a:latin typeface="Arial" panose="020B0604020202020204" pitchFamily="34" charset="0"/>
        </a:defRPr>
      </a:lvl7pPr>
      <a:lvl8pPr marL="1371600" algn="ctr" rtl="0" fontAlgn="base">
        <a:spcBef>
          <a:spcPct val="0"/>
        </a:spcBef>
        <a:spcAft>
          <a:spcPct val="0"/>
        </a:spcAft>
        <a:defRPr sz="3200">
          <a:solidFill>
            <a:schemeClr val="tx2"/>
          </a:solidFill>
          <a:latin typeface="Arial" panose="020B0604020202020204" pitchFamily="34" charset="0"/>
        </a:defRPr>
      </a:lvl8pPr>
      <a:lvl9pPr marL="1828800" algn="ctr" rtl="0" fontAlgn="base">
        <a:spcBef>
          <a:spcPct val="0"/>
        </a:spcBef>
        <a:spcAft>
          <a:spcPct val="0"/>
        </a:spcAft>
        <a:defRPr sz="32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5.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685800" y="107950"/>
            <a:ext cx="7772400" cy="1143000"/>
          </a:xfrm>
        </p:spPr>
        <p:txBody>
          <a:bodyPr/>
          <a:lstStyle/>
          <a:p>
            <a:pPr eaLnBrk="1" hangingPunct="1"/>
            <a:r>
              <a:rPr lang="en-US" altLang="en-US" smtClean="0"/>
              <a:t>Inspired by Warhol -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639763" y="1606550"/>
          <a:ext cx="7132637" cy="3759200"/>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763" y="1606550"/>
                        <a:ext cx="7132637"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820863"/>
            <a:ext cx="3471863" cy="3986212"/>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4" descr="March 04 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9800" y="2816225"/>
            <a:ext cx="3708400" cy="2473325"/>
          </a:xfrm>
          <a:prstGeom prst="rect">
            <a:avLst/>
          </a:prstGeom>
          <a:noFill/>
          <a:ln w="28575">
            <a:solidFill>
              <a:schemeClr val="fo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5800" y="1820863"/>
            <a:ext cx="3478213" cy="3986212"/>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20484" name="Group 4"/>
          <p:cNvGraphicFramePr>
            <a:graphicFrameLocks noGrp="1"/>
          </p:cNvGraphicFramePr>
          <p:nvPr>
            <p:ph sz="half" idx="2"/>
          </p:nvPr>
        </p:nvGraphicFramePr>
        <p:xfrm>
          <a:off x="4592638" y="2130425"/>
          <a:ext cx="3125787" cy="1703388"/>
        </p:xfrm>
        <a:graphic>
          <a:graphicData uri="http://schemas.openxmlformats.org/drawingml/2006/table">
            <a:tbl>
              <a:tblPr/>
              <a:tblGrid>
                <a:gridCol w="1563687"/>
                <a:gridCol w="1562100"/>
              </a:tblGrid>
              <a:tr h="852488">
                <a:tc>
                  <a:txBody>
                    <a:bodyPr/>
                    <a:lstStyle>
                      <a:lvl1pPr>
                        <a:spcBef>
                          <a:spcPct val="20000"/>
                        </a:spcBef>
                        <a:buClr>
                          <a:schemeClr val="tx2"/>
                        </a:buClr>
                        <a:defRPr sz="2400">
                          <a:solidFill>
                            <a:schemeClr val="tx1"/>
                          </a:solidFill>
                          <a:latin typeface="Arial" panose="020B0604020202020204" pitchFamily="34" charset="0"/>
                        </a:defRPr>
                      </a:lvl1pPr>
                      <a:lvl2pPr>
                        <a:spcBef>
                          <a:spcPct val="20000"/>
                        </a:spcBef>
                        <a:buClr>
                          <a:schemeClr val="tx2"/>
                        </a:buClr>
                        <a:defRPr sz="2000">
                          <a:solidFill>
                            <a:schemeClr val="tx1"/>
                          </a:solidFill>
                          <a:latin typeface="Arial" panose="020B0604020202020204" pitchFamily="34" charset="0"/>
                        </a:defRPr>
                      </a:lvl2pPr>
                      <a:lvl3pPr>
                        <a:spcBef>
                          <a:spcPct val="20000"/>
                        </a:spcBef>
                        <a:buClr>
                          <a:schemeClr val="tx2"/>
                        </a:buClr>
                        <a:defRPr>
                          <a:solidFill>
                            <a:schemeClr val="tx1"/>
                          </a:solidFill>
                          <a:latin typeface="Arial" panose="020B0604020202020204" pitchFamily="34" charset="0"/>
                        </a:defRPr>
                      </a:lvl3pPr>
                      <a:lvl4pPr>
                        <a:spcBef>
                          <a:spcPct val="20000"/>
                        </a:spcBef>
                        <a:buClr>
                          <a:schemeClr val="tx2"/>
                        </a:buClr>
                        <a:defRPr sz="1600">
                          <a:solidFill>
                            <a:schemeClr val="tx1"/>
                          </a:solidFill>
                          <a:latin typeface="Arial" panose="020B0604020202020204" pitchFamily="34" charset="0"/>
                        </a:defRPr>
                      </a:lvl4pPr>
                      <a:lvl5pPr>
                        <a:spcBef>
                          <a:spcPct val="20000"/>
                        </a:spcBef>
                        <a:buClr>
                          <a:schemeClr val="tx2"/>
                        </a:buClr>
                        <a:defRPr sz="1600">
                          <a:solidFill>
                            <a:schemeClr val="tx1"/>
                          </a:solidFill>
                          <a:latin typeface="Arial" panose="020B0604020202020204" pitchFamily="34" charset="0"/>
                        </a:defRPr>
                      </a:lvl5pPr>
                      <a:lvl6pPr fontAlgn="base">
                        <a:spcBef>
                          <a:spcPct val="20000"/>
                        </a:spcBef>
                        <a:spcAft>
                          <a:spcPct val="0"/>
                        </a:spcAft>
                        <a:buClr>
                          <a:schemeClr val="tx2"/>
                        </a:buClr>
                        <a:defRPr sz="1600">
                          <a:solidFill>
                            <a:schemeClr val="tx1"/>
                          </a:solidFill>
                          <a:latin typeface="Arial" panose="020B0604020202020204" pitchFamily="34" charset="0"/>
                        </a:defRPr>
                      </a:lvl6pPr>
                      <a:lvl7pPr fontAlgn="base">
                        <a:spcBef>
                          <a:spcPct val="20000"/>
                        </a:spcBef>
                        <a:spcAft>
                          <a:spcPct val="0"/>
                        </a:spcAft>
                        <a:buClr>
                          <a:schemeClr val="tx2"/>
                        </a:buClr>
                        <a:defRPr sz="1600">
                          <a:solidFill>
                            <a:schemeClr val="tx1"/>
                          </a:solidFill>
                          <a:latin typeface="Arial" panose="020B0604020202020204" pitchFamily="34" charset="0"/>
                        </a:defRPr>
                      </a:lvl7pPr>
                      <a:lvl8pPr fontAlgn="base">
                        <a:spcBef>
                          <a:spcPct val="20000"/>
                        </a:spcBef>
                        <a:spcAft>
                          <a:spcPct val="0"/>
                        </a:spcAft>
                        <a:buClr>
                          <a:schemeClr val="tx2"/>
                        </a:buClr>
                        <a:defRPr sz="1600">
                          <a:solidFill>
                            <a:schemeClr val="tx1"/>
                          </a:solidFill>
                          <a:latin typeface="Arial" panose="020B0604020202020204" pitchFamily="34" charset="0"/>
                        </a:defRPr>
                      </a:lvl8pPr>
                      <a:lvl9pPr fontAlgn="base">
                        <a:spcBef>
                          <a:spcPct val="20000"/>
                        </a:spcBef>
                        <a:spcAft>
                          <a:spcPct val="0"/>
                        </a:spcAft>
                        <a:buClr>
                          <a:schemeClr val="tx2"/>
                        </a:buClr>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400">
                          <a:solidFill>
                            <a:schemeClr val="tx1"/>
                          </a:solidFill>
                          <a:latin typeface="Arial" panose="020B0604020202020204" pitchFamily="34" charset="0"/>
                        </a:defRPr>
                      </a:lvl1pPr>
                      <a:lvl2pPr>
                        <a:spcBef>
                          <a:spcPct val="20000"/>
                        </a:spcBef>
                        <a:buClr>
                          <a:schemeClr val="tx2"/>
                        </a:buClr>
                        <a:defRPr sz="2000">
                          <a:solidFill>
                            <a:schemeClr val="tx1"/>
                          </a:solidFill>
                          <a:latin typeface="Arial" panose="020B0604020202020204" pitchFamily="34" charset="0"/>
                        </a:defRPr>
                      </a:lvl2pPr>
                      <a:lvl3pPr>
                        <a:spcBef>
                          <a:spcPct val="20000"/>
                        </a:spcBef>
                        <a:buClr>
                          <a:schemeClr val="tx2"/>
                        </a:buClr>
                        <a:defRPr>
                          <a:solidFill>
                            <a:schemeClr val="tx1"/>
                          </a:solidFill>
                          <a:latin typeface="Arial" panose="020B0604020202020204" pitchFamily="34" charset="0"/>
                        </a:defRPr>
                      </a:lvl3pPr>
                      <a:lvl4pPr>
                        <a:spcBef>
                          <a:spcPct val="20000"/>
                        </a:spcBef>
                        <a:buClr>
                          <a:schemeClr val="tx2"/>
                        </a:buClr>
                        <a:defRPr sz="1600">
                          <a:solidFill>
                            <a:schemeClr val="tx1"/>
                          </a:solidFill>
                          <a:latin typeface="Arial" panose="020B0604020202020204" pitchFamily="34" charset="0"/>
                        </a:defRPr>
                      </a:lvl4pPr>
                      <a:lvl5pPr>
                        <a:spcBef>
                          <a:spcPct val="20000"/>
                        </a:spcBef>
                        <a:buClr>
                          <a:schemeClr val="tx2"/>
                        </a:buClr>
                        <a:defRPr sz="1600">
                          <a:solidFill>
                            <a:schemeClr val="tx1"/>
                          </a:solidFill>
                          <a:latin typeface="Arial" panose="020B0604020202020204" pitchFamily="34" charset="0"/>
                        </a:defRPr>
                      </a:lvl5pPr>
                      <a:lvl6pPr fontAlgn="base">
                        <a:spcBef>
                          <a:spcPct val="20000"/>
                        </a:spcBef>
                        <a:spcAft>
                          <a:spcPct val="0"/>
                        </a:spcAft>
                        <a:buClr>
                          <a:schemeClr val="tx2"/>
                        </a:buClr>
                        <a:defRPr sz="1600">
                          <a:solidFill>
                            <a:schemeClr val="tx1"/>
                          </a:solidFill>
                          <a:latin typeface="Arial" panose="020B0604020202020204" pitchFamily="34" charset="0"/>
                        </a:defRPr>
                      </a:lvl6pPr>
                      <a:lvl7pPr fontAlgn="base">
                        <a:spcBef>
                          <a:spcPct val="20000"/>
                        </a:spcBef>
                        <a:spcAft>
                          <a:spcPct val="0"/>
                        </a:spcAft>
                        <a:buClr>
                          <a:schemeClr val="tx2"/>
                        </a:buClr>
                        <a:defRPr sz="1600">
                          <a:solidFill>
                            <a:schemeClr val="tx1"/>
                          </a:solidFill>
                          <a:latin typeface="Arial" panose="020B0604020202020204" pitchFamily="34" charset="0"/>
                        </a:defRPr>
                      </a:lvl7pPr>
                      <a:lvl8pPr fontAlgn="base">
                        <a:spcBef>
                          <a:spcPct val="20000"/>
                        </a:spcBef>
                        <a:spcAft>
                          <a:spcPct val="0"/>
                        </a:spcAft>
                        <a:buClr>
                          <a:schemeClr val="tx2"/>
                        </a:buClr>
                        <a:defRPr sz="1600">
                          <a:solidFill>
                            <a:schemeClr val="tx1"/>
                          </a:solidFill>
                          <a:latin typeface="Arial" panose="020B0604020202020204" pitchFamily="34" charset="0"/>
                        </a:defRPr>
                      </a:lvl8pPr>
                      <a:lvl9pPr fontAlgn="base">
                        <a:spcBef>
                          <a:spcPct val="20000"/>
                        </a:spcBef>
                        <a:spcAft>
                          <a:spcPct val="0"/>
                        </a:spcAft>
                        <a:buClr>
                          <a:schemeClr val="tx2"/>
                        </a:buClr>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0900">
                <a:tc>
                  <a:txBody>
                    <a:bodyPr/>
                    <a:lstStyle>
                      <a:lvl1pPr>
                        <a:spcBef>
                          <a:spcPct val="20000"/>
                        </a:spcBef>
                        <a:buClr>
                          <a:schemeClr val="tx2"/>
                        </a:buClr>
                        <a:defRPr sz="2400">
                          <a:solidFill>
                            <a:schemeClr val="tx1"/>
                          </a:solidFill>
                          <a:latin typeface="Arial" panose="020B0604020202020204" pitchFamily="34" charset="0"/>
                        </a:defRPr>
                      </a:lvl1pPr>
                      <a:lvl2pPr>
                        <a:spcBef>
                          <a:spcPct val="20000"/>
                        </a:spcBef>
                        <a:buClr>
                          <a:schemeClr val="tx2"/>
                        </a:buClr>
                        <a:defRPr sz="2000">
                          <a:solidFill>
                            <a:schemeClr val="tx1"/>
                          </a:solidFill>
                          <a:latin typeface="Arial" panose="020B0604020202020204" pitchFamily="34" charset="0"/>
                        </a:defRPr>
                      </a:lvl2pPr>
                      <a:lvl3pPr>
                        <a:spcBef>
                          <a:spcPct val="20000"/>
                        </a:spcBef>
                        <a:buClr>
                          <a:schemeClr val="tx2"/>
                        </a:buClr>
                        <a:defRPr>
                          <a:solidFill>
                            <a:schemeClr val="tx1"/>
                          </a:solidFill>
                          <a:latin typeface="Arial" panose="020B0604020202020204" pitchFamily="34" charset="0"/>
                        </a:defRPr>
                      </a:lvl3pPr>
                      <a:lvl4pPr>
                        <a:spcBef>
                          <a:spcPct val="20000"/>
                        </a:spcBef>
                        <a:buClr>
                          <a:schemeClr val="tx2"/>
                        </a:buClr>
                        <a:defRPr sz="1600">
                          <a:solidFill>
                            <a:schemeClr val="tx1"/>
                          </a:solidFill>
                          <a:latin typeface="Arial" panose="020B0604020202020204" pitchFamily="34" charset="0"/>
                        </a:defRPr>
                      </a:lvl4pPr>
                      <a:lvl5pPr>
                        <a:spcBef>
                          <a:spcPct val="20000"/>
                        </a:spcBef>
                        <a:buClr>
                          <a:schemeClr val="tx2"/>
                        </a:buClr>
                        <a:defRPr sz="1600">
                          <a:solidFill>
                            <a:schemeClr val="tx1"/>
                          </a:solidFill>
                          <a:latin typeface="Arial" panose="020B0604020202020204" pitchFamily="34" charset="0"/>
                        </a:defRPr>
                      </a:lvl5pPr>
                      <a:lvl6pPr fontAlgn="base">
                        <a:spcBef>
                          <a:spcPct val="20000"/>
                        </a:spcBef>
                        <a:spcAft>
                          <a:spcPct val="0"/>
                        </a:spcAft>
                        <a:buClr>
                          <a:schemeClr val="tx2"/>
                        </a:buClr>
                        <a:defRPr sz="1600">
                          <a:solidFill>
                            <a:schemeClr val="tx1"/>
                          </a:solidFill>
                          <a:latin typeface="Arial" panose="020B0604020202020204" pitchFamily="34" charset="0"/>
                        </a:defRPr>
                      </a:lvl6pPr>
                      <a:lvl7pPr fontAlgn="base">
                        <a:spcBef>
                          <a:spcPct val="20000"/>
                        </a:spcBef>
                        <a:spcAft>
                          <a:spcPct val="0"/>
                        </a:spcAft>
                        <a:buClr>
                          <a:schemeClr val="tx2"/>
                        </a:buClr>
                        <a:defRPr sz="1600">
                          <a:solidFill>
                            <a:schemeClr val="tx1"/>
                          </a:solidFill>
                          <a:latin typeface="Arial" panose="020B0604020202020204" pitchFamily="34" charset="0"/>
                        </a:defRPr>
                      </a:lvl7pPr>
                      <a:lvl8pPr fontAlgn="base">
                        <a:spcBef>
                          <a:spcPct val="20000"/>
                        </a:spcBef>
                        <a:spcAft>
                          <a:spcPct val="0"/>
                        </a:spcAft>
                        <a:buClr>
                          <a:schemeClr val="tx2"/>
                        </a:buClr>
                        <a:defRPr sz="1600">
                          <a:solidFill>
                            <a:schemeClr val="tx1"/>
                          </a:solidFill>
                          <a:latin typeface="Arial" panose="020B0604020202020204" pitchFamily="34" charset="0"/>
                        </a:defRPr>
                      </a:lvl8pPr>
                      <a:lvl9pPr fontAlgn="base">
                        <a:spcBef>
                          <a:spcPct val="20000"/>
                        </a:spcBef>
                        <a:spcAft>
                          <a:spcPct val="0"/>
                        </a:spcAft>
                        <a:buClr>
                          <a:schemeClr val="tx2"/>
                        </a:buClr>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2400">
                          <a:solidFill>
                            <a:schemeClr val="tx1"/>
                          </a:solidFill>
                          <a:latin typeface="Arial" panose="020B0604020202020204" pitchFamily="34" charset="0"/>
                        </a:defRPr>
                      </a:lvl1pPr>
                      <a:lvl2pPr>
                        <a:spcBef>
                          <a:spcPct val="20000"/>
                        </a:spcBef>
                        <a:buClr>
                          <a:schemeClr val="tx2"/>
                        </a:buClr>
                        <a:defRPr sz="2000">
                          <a:solidFill>
                            <a:schemeClr val="tx1"/>
                          </a:solidFill>
                          <a:latin typeface="Arial" panose="020B0604020202020204" pitchFamily="34" charset="0"/>
                        </a:defRPr>
                      </a:lvl2pPr>
                      <a:lvl3pPr>
                        <a:spcBef>
                          <a:spcPct val="20000"/>
                        </a:spcBef>
                        <a:buClr>
                          <a:schemeClr val="tx2"/>
                        </a:buClr>
                        <a:defRPr>
                          <a:solidFill>
                            <a:schemeClr val="tx1"/>
                          </a:solidFill>
                          <a:latin typeface="Arial" panose="020B0604020202020204" pitchFamily="34" charset="0"/>
                        </a:defRPr>
                      </a:lvl3pPr>
                      <a:lvl4pPr>
                        <a:spcBef>
                          <a:spcPct val="20000"/>
                        </a:spcBef>
                        <a:buClr>
                          <a:schemeClr val="tx2"/>
                        </a:buClr>
                        <a:defRPr sz="1600">
                          <a:solidFill>
                            <a:schemeClr val="tx1"/>
                          </a:solidFill>
                          <a:latin typeface="Arial" panose="020B0604020202020204" pitchFamily="34" charset="0"/>
                        </a:defRPr>
                      </a:lvl4pPr>
                      <a:lvl5pPr>
                        <a:spcBef>
                          <a:spcPct val="20000"/>
                        </a:spcBef>
                        <a:buClr>
                          <a:schemeClr val="tx2"/>
                        </a:buClr>
                        <a:defRPr sz="1600">
                          <a:solidFill>
                            <a:schemeClr val="tx1"/>
                          </a:solidFill>
                          <a:latin typeface="Arial" panose="020B0604020202020204" pitchFamily="34" charset="0"/>
                        </a:defRPr>
                      </a:lvl5pPr>
                      <a:lvl6pPr fontAlgn="base">
                        <a:spcBef>
                          <a:spcPct val="20000"/>
                        </a:spcBef>
                        <a:spcAft>
                          <a:spcPct val="0"/>
                        </a:spcAft>
                        <a:buClr>
                          <a:schemeClr val="tx2"/>
                        </a:buClr>
                        <a:defRPr sz="1600">
                          <a:solidFill>
                            <a:schemeClr val="tx1"/>
                          </a:solidFill>
                          <a:latin typeface="Arial" panose="020B0604020202020204" pitchFamily="34" charset="0"/>
                        </a:defRPr>
                      </a:lvl6pPr>
                      <a:lvl7pPr fontAlgn="base">
                        <a:spcBef>
                          <a:spcPct val="20000"/>
                        </a:spcBef>
                        <a:spcAft>
                          <a:spcPct val="0"/>
                        </a:spcAft>
                        <a:buClr>
                          <a:schemeClr val="tx2"/>
                        </a:buClr>
                        <a:defRPr sz="1600">
                          <a:solidFill>
                            <a:schemeClr val="tx1"/>
                          </a:solidFill>
                          <a:latin typeface="Arial" panose="020B0604020202020204" pitchFamily="34" charset="0"/>
                        </a:defRPr>
                      </a:lvl7pPr>
                      <a:lvl8pPr fontAlgn="base">
                        <a:spcBef>
                          <a:spcPct val="20000"/>
                        </a:spcBef>
                        <a:spcAft>
                          <a:spcPct val="0"/>
                        </a:spcAft>
                        <a:buClr>
                          <a:schemeClr val="tx2"/>
                        </a:buClr>
                        <a:defRPr sz="1600">
                          <a:solidFill>
                            <a:schemeClr val="tx1"/>
                          </a:solidFill>
                          <a:latin typeface="Arial" panose="020B0604020202020204" pitchFamily="34" charset="0"/>
                        </a:defRPr>
                      </a:lvl8pPr>
                      <a:lvl9pPr fontAlgn="base">
                        <a:spcBef>
                          <a:spcPct val="20000"/>
                        </a:spcBef>
                        <a:spcAft>
                          <a:spcPct val="0"/>
                        </a:spcAft>
                        <a:buClr>
                          <a:schemeClr val="tx2"/>
                        </a:buClr>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1730375" y="4679950"/>
            <a:ext cx="2232025" cy="1368425"/>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endParaRPr lang="en-US" altLang="en-US" sz="1800">
              <a:latin typeface="Arial" panose="020B0604020202020204" pitchFamily="34" charset="0"/>
            </a:endParaRPr>
          </a:p>
        </p:txBody>
      </p:sp>
      <p:sp>
        <p:nvSpPr>
          <p:cNvPr id="12304" name="Rectangle 16"/>
          <p:cNvSpPr>
            <a:spLocks noChangeArrowheads="1"/>
          </p:cNvSpPr>
          <p:nvPr/>
        </p:nvSpPr>
        <p:spPr bwMode="auto">
          <a:xfrm>
            <a:off x="4849813" y="4679950"/>
            <a:ext cx="2232025" cy="1368425"/>
          </a:xfrm>
          <a:prstGeom prst="rect">
            <a:avLst/>
          </a:prstGeom>
          <a:solidFill>
            <a:schemeClr val="accent1"/>
          </a:solidFill>
          <a:ln w="9525">
            <a:solidFill>
              <a:schemeClr val="folHlink"/>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GB" altLang="en-US" sz="1800">
                <a:latin typeface="Arial" panose="020B0604020202020204" pitchFamily="34" charset="0"/>
              </a:rPr>
              <a:t>Text box</a:t>
            </a:r>
          </a:p>
          <a:p>
            <a:pPr algn="ctr" eaLnBrk="1" hangingPunct="1"/>
            <a:r>
              <a:rPr lang="en-GB" altLang="en-US" sz="1800">
                <a:latin typeface="Arial" panose="020B0604020202020204" pitchFamily="34" charset="0"/>
              </a:rPr>
              <a:t>With shadow</a:t>
            </a:r>
            <a:endParaRPr lang="en-US"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GB" altLang="en-US" smtClean="0"/>
          </a:p>
        </p:txBody>
      </p:sp>
      <p:sp>
        <p:nvSpPr>
          <p:cNvPr id="14339" name="Rectangle 3"/>
          <p:cNvSpPr>
            <a:spLocks noGrp="1" noChangeArrowheads="1"/>
          </p:cNvSpPr>
          <p:nvPr>
            <p:ph type="body" idx="1"/>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639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4">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FD6363"/>
      </a:hlink>
      <a:folHlink>
        <a:srgbClr val="FEA6A6"/>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9A065C"/>
        </a:hlink>
        <a:folHlink>
          <a:srgbClr val="DD0982"/>
        </a:folHlink>
      </a:clrScheme>
      <a:clrMap bg1="lt1" tx1="dk1" bg2="lt2" tx2="dk2" accent1="accent1" accent2="accent2" accent3="accent3" accent4="accent4" accent5="accent5" accent6="accent6" hlink="hlink" folHlink="folHlink"/>
    </a:extraClrScheme>
    <a:extraClrScheme>
      <a:clrScheme name="Blank Presentation 14">
        <a:dk1>
          <a:srgbClr val="000033"/>
        </a:dk1>
        <a:lt1>
          <a:srgbClr val="FFFFFF"/>
        </a:lt1>
        <a:dk2>
          <a:srgbClr val="990000"/>
        </a:dk2>
        <a:lt2>
          <a:srgbClr val="808080"/>
        </a:lt2>
        <a:accent1>
          <a:srgbClr val="FEDBA6"/>
        </a:accent1>
        <a:accent2>
          <a:srgbClr val="B8CAFE"/>
        </a:accent2>
        <a:accent3>
          <a:srgbClr val="FFFFFF"/>
        </a:accent3>
        <a:accent4>
          <a:srgbClr val="00002A"/>
        </a:accent4>
        <a:accent5>
          <a:srgbClr val="FEEAD0"/>
        </a:accent5>
        <a:accent6>
          <a:srgbClr val="A6B7E6"/>
        </a:accent6>
        <a:hlink>
          <a:srgbClr val="FD6363"/>
        </a:hlink>
        <a:folHlink>
          <a:srgbClr val="FEA6A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220</Words>
  <Application>Microsoft Office PowerPoint</Application>
  <PresentationFormat>On-screen Show (4:3)</PresentationFormat>
  <Paragraphs>36</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Times</vt:lpstr>
      <vt:lpstr>Arial</vt:lpstr>
      <vt:lpstr>Wingdings</vt:lpstr>
      <vt:lpstr>Blank Presentation</vt:lpstr>
      <vt:lpstr>Microsoft Graph Chart</vt:lpstr>
      <vt:lpstr>Inspired by Warhol - Template</vt:lpstr>
      <vt:lpstr>Example of a Bullet Point Slide</vt:lpstr>
      <vt:lpstr>Example of a chart</vt:lpstr>
      <vt:lpstr>Picture slide</vt:lpstr>
      <vt:lpstr>Examples of default styles</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Inspired by Warhol template</dc:title>
  <dc:creator>Presentation Magazine</dc:creator>
  <cp:lastModifiedBy>Jonty Pearce</cp:lastModifiedBy>
  <cp:revision>20</cp:revision>
  <dcterms:created xsi:type="dcterms:W3CDTF">2006-02-25T16:06:48Z</dcterms:created>
  <dcterms:modified xsi:type="dcterms:W3CDTF">2015-02-22T11:10:24Z</dcterms:modified>
</cp:coreProperties>
</file>