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9" r:id="rId3"/>
    <p:sldId id="260" r:id="rId4"/>
    <p:sldId id="261" r:id="rId5"/>
    <p:sldId id="262" r:id="rId6"/>
    <p:sldId id="263"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BFD"/>
    <a:srgbClr val="FEFDFD"/>
    <a:srgbClr val="FFFDFD"/>
    <a:srgbClr val="FFFEFD"/>
    <a:srgbClr val="FEFEFE"/>
    <a:srgbClr val="FDFBFD"/>
    <a:srgbClr val="FFFEFE"/>
    <a:srgbClr val="FEFC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100" d="100"/>
          <a:sy n="100" d="100"/>
        </p:scale>
        <p:origin x="-1170" y="-4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1433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34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434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1434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E25B9FF-1DD0-4691-A453-64AF299F9377}" type="slidenum">
              <a:rPr lang="en-US" altLang="en-US"/>
              <a:pPr>
                <a:defRPr/>
              </a:pPr>
              <a:t>‹#›</a:t>
            </a:fld>
            <a:endParaRPr lang="en-US" altLang="en-US"/>
          </a:p>
        </p:txBody>
      </p:sp>
    </p:spTree>
    <p:extLst>
      <p:ext uri="{BB962C8B-B14F-4D97-AF65-F5344CB8AC3E}">
        <p14:creationId xmlns:p14="http://schemas.microsoft.com/office/powerpoint/2010/main" val="34234648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839CC20-65F8-417B-9A1A-FA8FD82882A2}"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425746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7015AD3-B6F5-43A7-ACD7-4114972DF999}"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74932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A1EF5AE-C37F-45F2-9630-DE448BEE0A7E}"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11393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BA6E2ED-7103-45FD-BFAE-9C94F815DE63}"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52911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E6CAA19-6CB5-48CF-AC86-993E5B7A5C78}"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335848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D53456C-36B5-48B6-AA9D-9E388F60A2FA}"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6488152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9" descr="stonesgreytitle"/>
          <p:cNvPicPr>
            <a:picLocks noChangeAspect="1" noChangeArrowheads="1"/>
          </p:cNvPicPr>
          <p:nvPr userDrawn="1"/>
        </p:nvPicPr>
        <p:blipFill>
          <a:blip r:embed="rId2">
            <a:extLst>
              <a:ext uri="{28A0092B-C50C-407E-A947-70E740481C1C}">
                <a14:useLocalDpi xmlns:a14="http://schemas.microsoft.com/office/drawing/2010/main" val="0"/>
              </a:ext>
            </a:extLst>
          </a:blip>
          <a:srcRect l="12500" t="20677" r="12500" b="4323"/>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8"/>
          <p:cNvSpPr txBox="1">
            <a:spLocks noChangeArrowheads="1"/>
          </p:cNvSpPr>
          <p:nvPr userDrawn="1"/>
        </p:nvSpPr>
        <p:spPr bwMode="auto">
          <a:xfrm>
            <a:off x="6732588" y="6259513"/>
            <a:ext cx="21605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GB" altLang="en-US" b="1">
                <a:solidFill>
                  <a:schemeClr val="bg1"/>
                </a:solidFill>
              </a:rPr>
              <a:t>your name</a:t>
            </a:r>
            <a:endParaRPr lang="en-US" altLang="en-US" b="1">
              <a:solidFill>
                <a:schemeClr val="bg1"/>
              </a:solidFill>
            </a:endParaRPr>
          </a:p>
        </p:txBody>
      </p:sp>
      <p:sp>
        <p:nvSpPr>
          <p:cNvPr id="6146" name="Rectangle 2"/>
          <p:cNvSpPr>
            <a:spLocks noGrp="1" noChangeArrowheads="1"/>
          </p:cNvSpPr>
          <p:nvPr>
            <p:ph type="ctrTitle"/>
          </p:nvPr>
        </p:nvSpPr>
        <p:spPr>
          <a:xfrm>
            <a:off x="0" y="2130425"/>
            <a:ext cx="9144000" cy="1470025"/>
          </a:xfrm>
        </p:spPr>
        <p:txBody>
          <a:bodyPr/>
          <a:lstStyle>
            <a:lvl1pPr>
              <a:defRPr sz="8800" b="1"/>
            </a:lvl1pPr>
          </a:lstStyle>
          <a:p>
            <a:pPr lvl="0"/>
            <a:r>
              <a:rPr lang="en-US" altLang="en-US" noProof="0" smtClean="0"/>
              <a:t>Click to edit Master title style</a:t>
            </a:r>
          </a:p>
        </p:txBody>
      </p:sp>
      <p:sp>
        <p:nvSpPr>
          <p:cNvPr id="6147" name="Rectangle 3"/>
          <p:cNvSpPr>
            <a:spLocks noGrp="1" noChangeArrowheads="1"/>
          </p:cNvSpPr>
          <p:nvPr>
            <p:ph type="subTitle" idx="1"/>
          </p:nvPr>
        </p:nvSpPr>
        <p:spPr>
          <a:xfrm>
            <a:off x="1371600" y="4365625"/>
            <a:ext cx="6400800" cy="1273175"/>
          </a:xfrm>
        </p:spPr>
        <p:txBody>
          <a:bodyPr/>
          <a:lstStyle>
            <a:lvl1pPr marL="0" indent="0" algn="ctr">
              <a:buFontTx/>
              <a:buNone/>
              <a:defRPr sz="4800" b="1"/>
            </a:lvl1pPr>
          </a:lstStyle>
          <a:p>
            <a:pPr lvl="0"/>
            <a:r>
              <a:rPr lang="en-US" altLang="en-US" noProof="0" smtClean="0"/>
              <a:t>Click to edit Master subtitle style</a:t>
            </a:r>
          </a:p>
        </p:txBody>
      </p:sp>
      <p:sp>
        <p:nvSpPr>
          <p:cNvPr id="6" name="Rectangle 4"/>
          <p:cNvSpPr>
            <a:spLocks noGrp="1" noChangeArrowheads="1"/>
          </p:cNvSpPr>
          <p:nvPr>
            <p:ph type="dt" sz="half" idx="10"/>
          </p:nvPr>
        </p:nvSpPr>
        <p:spPr>
          <a:xfrm>
            <a:off x="457200" y="6205538"/>
            <a:ext cx="2133600" cy="476250"/>
          </a:xfrm>
        </p:spPr>
        <p:txBody>
          <a:bodyPr/>
          <a:lstStyle>
            <a:lvl1pPr>
              <a:defRPr smtClean="0"/>
            </a:lvl1pPr>
          </a:lstStyle>
          <a:p>
            <a:pPr>
              <a:defRPr/>
            </a:pPr>
            <a:endParaRPr lang="en-US" altLang="en-US"/>
          </a:p>
        </p:txBody>
      </p:sp>
      <p:sp>
        <p:nvSpPr>
          <p:cNvPr id="7" name="Rectangle 6"/>
          <p:cNvSpPr>
            <a:spLocks noGrp="1" noChangeArrowheads="1"/>
          </p:cNvSpPr>
          <p:nvPr>
            <p:ph type="sldNum" sz="quarter" idx="11"/>
          </p:nvPr>
        </p:nvSpPr>
        <p:spPr>
          <a:xfrm>
            <a:off x="3995738" y="6205538"/>
            <a:ext cx="2133600" cy="476250"/>
          </a:xfrm>
        </p:spPr>
        <p:txBody>
          <a:bodyPr/>
          <a:lstStyle>
            <a:lvl1pPr>
              <a:defRPr smtClean="0"/>
            </a:lvl1pPr>
          </a:lstStyle>
          <a:p>
            <a:pPr>
              <a:defRPr/>
            </a:pPr>
            <a:fld id="{876399A1-5CAA-44FF-B6FC-7A987C25CD97}" type="slidenum">
              <a:rPr lang="en-US" altLang="en-US"/>
              <a:pPr>
                <a:defRPr/>
              </a:pPr>
              <a:t>‹#›</a:t>
            </a:fld>
            <a:endParaRPr lang="en-US" altLang="en-US"/>
          </a:p>
        </p:txBody>
      </p:sp>
    </p:spTree>
    <p:extLst>
      <p:ext uri="{BB962C8B-B14F-4D97-AF65-F5344CB8AC3E}">
        <p14:creationId xmlns:p14="http://schemas.microsoft.com/office/powerpoint/2010/main" val="2645417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495851E3-FF6E-406E-8A21-079965C2CBBB}" type="slidenum">
              <a:rPr lang="en-US" altLang="en-US"/>
              <a:pPr>
                <a:defRPr/>
              </a:pPr>
              <a:t>‹#›</a:t>
            </a:fld>
            <a:endParaRPr lang="en-US" altLang="en-US"/>
          </a:p>
        </p:txBody>
      </p:sp>
    </p:spTree>
    <p:extLst>
      <p:ext uri="{BB962C8B-B14F-4D97-AF65-F5344CB8AC3E}">
        <p14:creationId xmlns:p14="http://schemas.microsoft.com/office/powerpoint/2010/main" val="2545103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9D6076A3-BC92-4809-B2B3-C1984CA365C9}" type="slidenum">
              <a:rPr lang="en-US" altLang="en-US"/>
              <a:pPr>
                <a:defRPr/>
              </a:pPr>
              <a:t>‹#›</a:t>
            </a:fld>
            <a:endParaRPr lang="en-US" altLang="en-US"/>
          </a:p>
        </p:txBody>
      </p:sp>
    </p:spTree>
    <p:extLst>
      <p:ext uri="{BB962C8B-B14F-4D97-AF65-F5344CB8AC3E}">
        <p14:creationId xmlns:p14="http://schemas.microsoft.com/office/powerpoint/2010/main" val="11374977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827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684213" y="1700213"/>
            <a:ext cx="8002587" cy="442595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1281FC66-3425-481D-956A-894FBAA69A69}" type="slidenum">
              <a:rPr lang="en-US" altLang="en-US"/>
              <a:pPr>
                <a:defRPr/>
              </a:pPr>
              <a:t>‹#›</a:t>
            </a:fld>
            <a:endParaRPr lang="en-US" altLang="en-US"/>
          </a:p>
        </p:txBody>
      </p:sp>
    </p:spTree>
    <p:extLst>
      <p:ext uri="{BB962C8B-B14F-4D97-AF65-F5344CB8AC3E}">
        <p14:creationId xmlns:p14="http://schemas.microsoft.com/office/powerpoint/2010/main" val="28980888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827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4213" y="1700213"/>
            <a:ext cx="3924300"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60913" y="1700213"/>
            <a:ext cx="3925887"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5AD8253A-97E7-47EA-B3BE-486A62686E62}" type="slidenum">
              <a:rPr lang="en-US" altLang="en-US"/>
              <a:pPr>
                <a:defRPr/>
              </a:pPr>
              <a:t>‹#›</a:t>
            </a:fld>
            <a:endParaRPr lang="en-US" altLang="en-US"/>
          </a:p>
        </p:txBody>
      </p:sp>
    </p:spTree>
    <p:extLst>
      <p:ext uri="{BB962C8B-B14F-4D97-AF65-F5344CB8AC3E}">
        <p14:creationId xmlns:p14="http://schemas.microsoft.com/office/powerpoint/2010/main" val="1307164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3A46F79B-FEF4-408C-874E-6575F6A68526}" type="slidenum">
              <a:rPr lang="en-US" altLang="en-US"/>
              <a:pPr>
                <a:defRPr/>
              </a:pPr>
              <a:t>‹#›</a:t>
            </a:fld>
            <a:endParaRPr lang="en-US" altLang="en-US"/>
          </a:p>
        </p:txBody>
      </p:sp>
    </p:spTree>
    <p:extLst>
      <p:ext uri="{BB962C8B-B14F-4D97-AF65-F5344CB8AC3E}">
        <p14:creationId xmlns:p14="http://schemas.microsoft.com/office/powerpoint/2010/main" val="2329497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18E99E8E-FAD4-4321-81EA-317D6F761BBB}" type="slidenum">
              <a:rPr lang="en-US" altLang="en-US"/>
              <a:pPr>
                <a:defRPr/>
              </a:pPr>
              <a:t>‹#›</a:t>
            </a:fld>
            <a:endParaRPr lang="en-US" altLang="en-US"/>
          </a:p>
        </p:txBody>
      </p:sp>
    </p:spTree>
    <p:extLst>
      <p:ext uri="{BB962C8B-B14F-4D97-AF65-F5344CB8AC3E}">
        <p14:creationId xmlns:p14="http://schemas.microsoft.com/office/powerpoint/2010/main" val="130773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4213" y="1700213"/>
            <a:ext cx="3924300"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60913" y="1700213"/>
            <a:ext cx="3925887" cy="44259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1BC91700-90CD-42BD-8015-43DCD2E89661}" type="slidenum">
              <a:rPr lang="en-US" altLang="en-US"/>
              <a:pPr>
                <a:defRPr/>
              </a:pPr>
              <a:t>‹#›</a:t>
            </a:fld>
            <a:endParaRPr lang="en-US" altLang="en-US"/>
          </a:p>
        </p:txBody>
      </p:sp>
    </p:spTree>
    <p:extLst>
      <p:ext uri="{BB962C8B-B14F-4D97-AF65-F5344CB8AC3E}">
        <p14:creationId xmlns:p14="http://schemas.microsoft.com/office/powerpoint/2010/main" val="11687601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F7D17C8F-8BB1-41DD-BDBA-3E9B13F04369}" type="slidenum">
              <a:rPr lang="en-US" altLang="en-US"/>
              <a:pPr>
                <a:defRPr/>
              </a:pPr>
              <a:t>‹#›</a:t>
            </a:fld>
            <a:endParaRPr lang="en-US" altLang="en-US"/>
          </a:p>
        </p:txBody>
      </p:sp>
    </p:spTree>
    <p:extLst>
      <p:ext uri="{BB962C8B-B14F-4D97-AF65-F5344CB8AC3E}">
        <p14:creationId xmlns:p14="http://schemas.microsoft.com/office/powerpoint/2010/main" val="2618240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E63D0578-7B22-42D3-9893-AD1F98966DA1}" type="slidenum">
              <a:rPr lang="en-US" altLang="en-US"/>
              <a:pPr>
                <a:defRPr/>
              </a:pPr>
              <a:t>‹#›</a:t>
            </a:fld>
            <a:endParaRPr lang="en-US" altLang="en-US"/>
          </a:p>
        </p:txBody>
      </p:sp>
    </p:spTree>
    <p:extLst>
      <p:ext uri="{BB962C8B-B14F-4D97-AF65-F5344CB8AC3E}">
        <p14:creationId xmlns:p14="http://schemas.microsoft.com/office/powerpoint/2010/main" val="2331493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EC4A1B52-09DF-4141-8563-8463A05E85D9}" type="slidenum">
              <a:rPr lang="en-US" altLang="en-US"/>
              <a:pPr>
                <a:defRPr/>
              </a:pPr>
              <a:t>‹#›</a:t>
            </a:fld>
            <a:endParaRPr lang="en-US" altLang="en-US"/>
          </a:p>
        </p:txBody>
      </p:sp>
    </p:spTree>
    <p:extLst>
      <p:ext uri="{BB962C8B-B14F-4D97-AF65-F5344CB8AC3E}">
        <p14:creationId xmlns:p14="http://schemas.microsoft.com/office/powerpoint/2010/main" val="274009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EC30DD6A-D82F-4FEE-AAE4-1A775FFFB8A6}" type="slidenum">
              <a:rPr lang="en-US" altLang="en-US"/>
              <a:pPr>
                <a:defRPr/>
              </a:pPr>
              <a:t>‹#›</a:t>
            </a:fld>
            <a:endParaRPr lang="en-US" altLang="en-US"/>
          </a:p>
        </p:txBody>
      </p:sp>
    </p:spTree>
    <p:extLst>
      <p:ext uri="{BB962C8B-B14F-4D97-AF65-F5344CB8AC3E}">
        <p14:creationId xmlns:p14="http://schemas.microsoft.com/office/powerpoint/2010/main" val="1152085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A2171BC4-4B00-4297-904A-1EF154739BBA}" type="slidenum">
              <a:rPr lang="en-US" altLang="en-US"/>
              <a:pPr>
                <a:defRPr/>
              </a:pPr>
              <a:t>‹#›</a:t>
            </a:fld>
            <a:endParaRPr lang="en-US" altLang="en-US"/>
          </a:p>
        </p:txBody>
      </p:sp>
    </p:spTree>
    <p:extLst>
      <p:ext uri="{BB962C8B-B14F-4D97-AF65-F5344CB8AC3E}">
        <p14:creationId xmlns:p14="http://schemas.microsoft.com/office/powerpoint/2010/main" val="1239294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E5E56"/>
        </a:solidFill>
        <a:effectLst/>
      </p:bgPr>
    </p:bg>
    <p:spTree>
      <p:nvGrpSpPr>
        <p:cNvPr id="1" name=""/>
        <p:cNvGrpSpPr/>
        <p:nvPr/>
      </p:nvGrpSpPr>
      <p:grpSpPr>
        <a:xfrm>
          <a:off x="0" y="0"/>
          <a:ext cx="0" cy="0"/>
          <a:chOff x="0" y="0"/>
          <a:chExt cx="0" cy="0"/>
        </a:xfrm>
      </p:grpSpPr>
      <p:pic>
        <p:nvPicPr>
          <p:cNvPr id="1026" name="Picture 8" descr="stonesgreyinside"/>
          <p:cNvPicPr>
            <a:picLocks noChangeAspect="1" noChangeArrowheads="1"/>
          </p:cNvPicPr>
          <p:nvPr userDrawn="1"/>
        </p:nvPicPr>
        <p:blipFill>
          <a:blip r:embed="rId15">
            <a:extLst>
              <a:ext uri="{28A0092B-C50C-407E-A947-70E740481C1C}">
                <a14:useLocalDpi xmlns:a14="http://schemas.microsoft.com/office/drawing/2010/main" val="0"/>
              </a:ext>
            </a:extLst>
          </a:blip>
          <a:srcRect l="11015" t="3416" b="7600"/>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28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684213" y="1700213"/>
            <a:ext cx="8002587" cy="442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39243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E8AB6F1-BF11-44DD-B3CA-ED4C267AB653}" type="slidenum">
              <a:rPr lang="en-US" altLang="en-US"/>
              <a:pPr>
                <a:defRPr/>
              </a:pPr>
              <a:t>‹#›</a:t>
            </a:fld>
            <a:endParaRPr lang="en-US" altLang="en-US"/>
          </a:p>
        </p:txBody>
      </p:sp>
      <p:sp>
        <p:nvSpPr>
          <p:cNvPr id="1031" name="Text Box 7"/>
          <p:cNvSpPr txBox="1">
            <a:spLocks noChangeArrowheads="1"/>
          </p:cNvSpPr>
          <p:nvPr userDrawn="1"/>
        </p:nvSpPr>
        <p:spPr bwMode="auto">
          <a:xfrm>
            <a:off x="6732588" y="6259513"/>
            <a:ext cx="21605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GB" altLang="en-US" b="1">
                <a:solidFill>
                  <a:schemeClr val="bg1"/>
                </a:solidFill>
              </a:rPr>
              <a:t>your name</a:t>
            </a:r>
            <a:endParaRPr lang="en-US" altLang="en-US" b="1">
              <a:solidFill>
                <a:schemeClr val="bg1"/>
              </a:solidFill>
            </a:endParaRPr>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800" kern="1200">
          <a:solidFill>
            <a:srgbClr val="FF7F00"/>
          </a:solidFill>
          <a:latin typeface="+mj-lt"/>
          <a:ea typeface="+mj-ea"/>
          <a:cs typeface="+mj-cs"/>
        </a:defRPr>
      </a:lvl1pPr>
      <a:lvl2pPr algn="ctr" rtl="0" eaLnBrk="0" fontAlgn="base" hangingPunct="0">
        <a:spcBef>
          <a:spcPct val="0"/>
        </a:spcBef>
        <a:spcAft>
          <a:spcPct val="0"/>
        </a:spcAft>
        <a:defRPr sz="4800">
          <a:solidFill>
            <a:srgbClr val="FF7F00"/>
          </a:solidFill>
          <a:latin typeface="Arial" panose="020B0604020202020204" pitchFamily="34" charset="0"/>
        </a:defRPr>
      </a:lvl2pPr>
      <a:lvl3pPr algn="ctr" rtl="0" eaLnBrk="0" fontAlgn="base" hangingPunct="0">
        <a:spcBef>
          <a:spcPct val="0"/>
        </a:spcBef>
        <a:spcAft>
          <a:spcPct val="0"/>
        </a:spcAft>
        <a:defRPr sz="4800">
          <a:solidFill>
            <a:srgbClr val="FF7F00"/>
          </a:solidFill>
          <a:latin typeface="Arial" panose="020B0604020202020204" pitchFamily="34" charset="0"/>
        </a:defRPr>
      </a:lvl3pPr>
      <a:lvl4pPr algn="ctr" rtl="0" eaLnBrk="0" fontAlgn="base" hangingPunct="0">
        <a:spcBef>
          <a:spcPct val="0"/>
        </a:spcBef>
        <a:spcAft>
          <a:spcPct val="0"/>
        </a:spcAft>
        <a:defRPr sz="4800">
          <a:solidFill>
            <a:srgbClr val="FF7F00"/>
          </a:solidFill>
          <a:latin typeface="Arial" panose="020B0604020202020204" pitchFamily="34" charset="0"/>
        </a:defRPr>
      </a:lvl4pPr>
      <a:lvl5pPr algn="ctr" rtl="0" eaLnBrk="0" fontAlgn="base" hangingPunct="0">
        <a:spcBef>
          <a:spcPct val="0"/>
        </a:spcBef>
        <a:spcAft>
          <a:spcPct val="0"/>
        </a:spcAft>
        <a:defRPr sz="4800">
          <a:solidFill>
            <a:srgbClr val="FF7F00"/>
          </a:solidFill>
          <a:latin typeface="Arial" panose="020B0604020202020204" pitchFamily="34" charset="0"/>
        </a:defRPr>
      </a:lvl5pPr>
      <a:lvl6pPr marL="457200" algn="ctr" rtl="0" fontAlgn="base">
        <a:spcBef>
          <a:spcPct val="0"/>
        </a:spcBef>
        <a:spcAft>
          <a:spcPct val="0"/>
        </a:spcAft>
        <a:defRPr sz="4800">
          <a:solidFill>
            <a:srgbClr val="FF7F00"/>
          </a:solidFill>
          <a:latin typeface="Arial" panose="020B0604020202020204" pitchFamily="34" charset="0"/>
        </a:defRPr>
      </a:lvl6pPr>
      <a:lvl7pPr marL="914400" algn="ctr" rtl="0" fontAlgn="base">
        <a:spcBef>
          <a:spcPct val="0"/>
        </a:spcBef>
        <a:spcAft>
          <a:spcPct val="0"/>
        </a:spcAft>
        <a:defRPr sz="4800">
          <a:solidFill>
            <a:srgbClr val="FF7F00"/>
          </a:solidFill>
          <a:latin typeface="Arial" panose="020B0604020202020204" pitchFamily="34" charset="0"/>
        </a:defRPr>
      </a:lvl7pPr>
      <a:lvl8pPr marL="1371600" algn="ctr" rtl="0" fontAlgn="base">
        <a:spcBef>
          <a:spcPct val="0"/>
        </a:spcBef>
        <a:spcAft>
          <a:spcPct val="0"/>
        </a:spcAft>
        <a:defRPr sz="4800">
          <a:solidFill>
            <a:srgbClr val="FF7F00"/>
          </a:solidFill>
          <a:latin typeface="Arial" panose="020B0604020202020204" pitchFamily="34" charset="0"/>
        </a:defRPr>
      </a:lvl8pPr>
      <a:lvl9pPr marL="1828800" algn="ctr" rtl="0" fontAlgn="base">
        <a:spcBef>
          <a:spcPct val="0"/>
        </a:spcBef>
        <a:spcAft>
          <a:spcPct val="0"/>
        </a:spcAft>
        <a:defRPr sz="4800">
          <a:solidFill>
            <a:srgbClr val="FF7F00"/>
          </a:solidFill>
          <a:latin typeface="Arial" panose="020B0604020202020204" pitchFamily="34" charset="0"/>
        </a:defRPr>
      </a:lvl9pPr>
    </p:titleStyle>
    <p:bodyStyle>
      <a:lvl1pPr marL="342900" indent="-342900" algn="l" rtl="0" eaLnBrk="0" fontAlgn="base" hangingPunct="0">
        <a:spcBef>
          <a:spcPct val="20000"/>
        </a:spcBef>
        <a:spcAft>
          <a:spcPct val="0"/>
        </a:spcAft>
        <a:buClr>
          <a:srgbClr val="FF7F00"/>
        </a:buClr>
        <a:buChar char="•"/>
        <a:defRPr sz="36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FF7F00"/>
        </a:buClr>
        <a:buFont typeface="Arial" panose="020B0604020202020204" pitchFamily="34" charset="0"/>
        <a:buChar char="–"/>
        <a:defRPr sz="32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FF7F00"/>
        </a:buClr>
        <a:buChar char="•"/>
        <a:defRPr sz="28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FF7F00"/>
        </a:buClr>
        <a:buChar char="–"/>
        <a:defRPr sz="24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FF7F00"/>
        </a:buClr>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ZEN STONES</a:t>
            </a:r>
            <a:endParaRPr lang="en-US" altLang="en-US" smtClean="0"/>
          </a:p>
        </p:txBody>
      </p:sp>
      <p:sp>
        <p:nvSpPr>
          <p:cNvPr id="4099" name="Rectangle 3"/>
          <p:cNvSpPr>
            <a:spLocks noGrp="1" noChangeArrowheads="1"/>
          </p:cNvSpPr>
          <p:nvPr>
            <p:ph type="subTitle" idx="1"/>
          </p:nvPr>
        </p:nvSpPr>
        <p:spPr/>
        <p:txBody>
          <a:bodyPr/>
          <a:lstStyle/>
          <a:p>
            <a:pPr eaLnBrk="1" hangingPunct="1"/>
            <a:r>
              <a:rPr lang="en-GB" altLang="en-US" smtClean="0"/>
              <a:t>AND WHITE</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lvl="1" eaLnBrk="1" hangingPunct="1"/>
            <a:r>
              <a:rPr lang="en-GB" altLang="en-US" smtClean="0"/>
              <a:t>Sub bullet point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1692275" y="2133600"/>
          <a:ext cx="6192838" cy="3844925"/>
        </p:xfrm>
        <a:graphic>
          <a:graphicData uri="http://schemas.openxmlformats.org/presentationml/2006/ole">
            <mc:AlternateContent xmlns:mc="http://schemas.openxmlformats.org/markup-compatibility/2006">
              <mc:Choice xmlns:v="urn:schemas-microsoft-com:vml" Requires="v">
                <p:oleObj spid="_x0000_s8196"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2275" y="2133600"/>
                        <a:ext cx="6192838" cy="3844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684213" y="1700213"/>
            <a:ext cx="3921125" cy="4425950"/>
          </a:xfrm>
        </p:spPr>
        <p:txBody>
          <a:bodyPr/>
          <a:lstStyle/>
          <a:p>
            <a:pPr eaLnBrk="1" hangingPunct="1"/>
            <a:r>
              <a:rPr lang="en-GB" altLang="en-US" sz="3200" smtClean="0"/>
              <a:t>Bullet 1</a:t>
            </a:r>
          </a:p>
          <a:p>
            <a:pPr eaLnBrk="1" hangingPunct="1"/>
            <a:r>
              <a:rPr lang="en-GB" altLang="en-US" sz="3200" smtClean="0"/>
              <a:t>Bullet 1</a:t>
            </a:r>
            <a:endParaRPr lang="en-US" altLang="en-US" sz="32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2060575"/>
            <a:ext cx="2093913" cy="3529013"/>
          </a:xfrm>
          <a:prstGeom prst="rect">
            <a:avLst/>
          </a:prstGeom>
          <a:solidFill>
            <a:schemeClr val="accent1"/>
          </a:solidFill>
          <a:ln w="38100">
            <a:solidFill>
              <a:schemeClr val="tx2"/>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a:xfrm>
            <a:off x="684213" y="1700213"/>
            <a:ext cx="3927475" cy="4425950"/>
          </a:xfrm>
        </p:spPr>
        <p:txBody>
          <a:bodyPr/>
          <a:lstStyle/>
          <a:p>
            <a:pPr eaLnBrk="1" hangingPunct="1"/>
            <a:r>
              <a:rPr lang="en-GB" altLang="en-US" sz="3200" smtClean="0"/>
              <a:t>Text and lines are like this</a:t>
            </a:r>
          </a:p>
          <a:p>
            <a:pPr eaLnBrk="1" hangingPunct="1"/>
            <a:r>
              <a:rPr lang="en-GB" altLang="en-US" sz="3200" u="sng" smtClean="0">
                <a:solidFill>
                  <a:schemeClr val="hlink"/>
                </a:solidFill>
              </a:rPr>
              <a:t>Hyperlinks like this</a:t>
            </a:r>
          </a:p>
          <a:p>
            <a:pPr eaLnBrk="1" hangingPunct="1"/>
            <a:r>
              <a:rPr lang="en-GB" altLang="en-US" sz="3200" u="sng" smtClean="0">
                <a:solidFill>
                  <a:schemeClr val="folHlink"/>
                </a:solidFill>
              </a:rPr>
              <a:t>Visited hyperlinks like this</a:t>
            </a:r>
            <a:endParaRPr lang="en-US" altLang="en-US" sz="3200" u="sng" smtClean="0">
              <a:solidFill>
                <a:schemeClr val="folHlink"/>
              </a:solidFill>
            </a:endParaRPr>
          </a:p>
        </p:txBody>
      </p:sp>
      <p:graphicFrame>
        <p:nvGraphicFramePr>
          <p:cNvPr id="11268" name="Group 4"/>
          <p:cNvGraphicFramePr>
            <a:graphicFrameLocks noGrp="1"/>
          </p:cNvGraphicFramePr>
          <p:nvPr>
            <p:ph sz="half" idx="2"/>
          </p:nvPr>
        </p:nvGraphicFramePr>
        <p:xfrm>
          <a:off x="5651500" y="2636838"/>
          <a:ext cx="3294063" cy="1655762"/>
        </p:xfrm>
        <a:graphic>
          <a:graphicData uri="http://schemas.openxmlformats.org/drawingml/2006/table">
            <a:tbl>
              <a:tblPr/>
              <a:tblGrid>
                <a:gridCol w="1647825"/>
                <a:gridCol w="1646238"/>
              </a:tblGrid>
              <a:tr h="828674">
                <a:tc>
                  <a:txBody>
                    <a:bodyPr/>
                    <a:lstStyle>
                      <a:lvl1pPr>
                        <a:spcBef>
                          <a:spcPct val="20000"/>
                        </a:spcBef>
                        <a:buClr>
                          <a:srgbClr val="FF7F00"/>
                        </a:buClr>
                        <a:defRPr sz="3200">
                          <a:solidFill>
                            <a:schemeClr val="tx1"/>
                          </a:solidFill>
                          <a:latin typeface="Arial" panose="020B0604020202020204" pitchFamily="34" charset="0"/>
                        </a:defRPr>
                      </a:lvl1pPr>
                      <a:lvl2pPr>
                        <a:spcBef>
                          <a:spcPct val="20000"/>
                        </a:spcBef>
                        <a:buClr>
                          <a:srgbClr val="FF7F00"/>
                        </a:buClr>
                        <a:buFont typeface="Arial" panose="020B0604020202020204" pitchFamily="34" charset="0"/>
                        <a:defRPr sz="2800">
                          <a:solidFill>
                            <a:schemeClr val="tx1"/>
                          </a:solidFill>
                          <a:latin typeface="Arial" panose="020B0604020202020204" pitchFamily="34" charset="0"/>
                        </a:defRPr>
                      </a:lvl2pPr>
                      <a:lvl3pPr>
                        <a:spcBef>
                          <a:spcPct val="20000"/>
                        </a:spcBef>
                        <a:buClr>
                          <a:srgbClr val="FF7F00"/>
                        </a:buClr>
                        <a:defRPr sz="2400">
                          <a:solidFill>
                            <a:schemeClr val="tx1"/>
                          </a:solidFill>
                          <a:latin typeface="Arial" panose="020B0604020202020204" pitchFamily="34" charset="0"/>
                        </a:defRPr>
                      </a:lvl3pPr>
                      <a:lvl4pPr>
                        <a:spcBef>
                          <a:spcPct val="20000"/>
                        </a:spcBef>
                        <a:buClr>
                          <a:srgbClr val="FF7F00"/>
                        </a:buClr>
                        <a:defRPr sz="2000">
                          <a:solidFill>
                            <a:schemeClr val="tx1"/>
                          </a:solidFill>
                          <a:latin typeface="Arial" panose="020B0604020202020204" pitchFamily="34" charset="0"/>
                        </a:defRPr>
                      </a:lvl4pPr>
                      <a:lvl5pPr>
                        <a:spcBef>
                          <a:spcPct val="20000"/>
                        </a:spcBef>
                        <a:buClr>
                          <a:srgbClr val="FF7F00"/>
                        </a:buClr>
                        <a:defRPr sz="2000">
                          <a:solidFill>
                            <a:schemeClr val="tx1"/>
                          </a:solidFill>
                          <a:latin typeface="Arial" panose="020B0604020202020204" pitchFamily="34" charset="0"/>
                        </a:defRPr>
                      </a:lvl5pPr>
                      <a:lvl6pPr fontAlgn="base">
                        <a:spcBef>
                          <a:spcPct val="20000"/>
                        </a:spcBef>
                        <a:spcAft>
                          <a:spcPct val="0"/>
                        </a:spcAft>
                        <a:buClr>
                          <a:srgbClr val="FF7F00"/>
                        </a:buClr>
                        <a:defRPr sz="2000">
                          <a:solidFill>
                            <a:schemeClr val="tx1"/>
                          </a:solidFill>
                          <a:latin typeface="Arial" panose="020B0604020202020204" pitchFamily="34" charset="0"/>
                        </a:defRPr>
                      </a:lvl6pPr>
                      <a:lvl7pPr fontAlgn="base">
                        <a:spcBef>
                          <a:spcPct val="20000"/>
                        </a:spcBef>
                        <a:spcAft>
                          <a:spcPct val="0"/>
                        </a:spcAft>
                        <a:buClr>
                          <a:srgbClr val="FF7F00"/>
                        </a:buClr>
                        <a:defRPr sz="2000">
                          <a:solidFill>
                            <a:schemeClr val="tx1"/>
                          </a:solidFill>
                          <a:latin typeface="Arial" panose="020B0604020202020204" pitchFamily="34" charset="0"/>
                        </a:defRPr>
                      </a:lvl7pPr>
                      <a:lvl8pPr fontAlgn="base">
                        <a:spcBef>
                          <a:spcPct val="20000"/>
                        </a:spcBef>
                        <a:spcAft>
                          <a:spcPct val="0"/>
                        </a:spcAft>
                        <a:buClr>
                          <a:srgbClr val="FF7F00"/>
                        </a:buClr>
                        <a:defRPr sz="2000">
                          <a:solidFill>
                            <a:schemeClr val="tx1"/>
                          </a:solidFill>
                          <a:latin typeface="Arial" panose="020B0604020202020204" pitchFamily="34" charset="0"/>
                        </a:defRPr>
                      </a:lvl8pPr>
                      <a:lvl9pPr fontAlgn="base">
                        <a:spcBef>
                          <a:spcPct val="20000"/>
                        </a:spcBef>
                        <a:spcAft>
                          <a:spcPct val="0"/>
                        </a:spcAft>
                        <a:buClr>
                          <a:srgbClr val="FF7F00"/>
                        </a:buCl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7F00"/>
                        </a:buClr>
                        <a:buSzTx/>
                        <a:buFontTx/>
                        <a:buNone/>
                        <a:tabLst/>
                      </a:pPr>
                      <a:r>
                        <a:rPr kumimoji="0" lang="en-GB" altLang="en-US" sz="3200" b="0" i="0" u="none" strike="noStrike" cap="none" normalizeH="0" baseline="0" smtClean="0">
                          <a:ln>
                            <a:noFill/>
                          </a:ln>
                          <a:solidFill>
                            <a:schemeClr val="tx1"/>
                          </a:solidFill>
                          <a:effectLst/>
                          <a:latin typeface="Arial" panose="020B0604020202020204" pitchFamily="34" charset="0"/>
                        </a:rPr>
                        <a:t>Table</a:t>
                      </a:r>
                      <a:endParaRPr kumimoji="0" lang="en-US" altLang="en-US" sz="32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FF7F00"/>
                        </a:buClr>
                        <a:defRPr sz="3200">
                          <a:solidFill>
                            <a:schemeClr val="tx1"/>
                          </a:solidFill>
                          <a:latin typeface="Arial" panose="020B0604020202020204" pitchFamily="34" charset="0"/>
                        </a:defRPr>
                      </a:lvl1pPr>
                      <a:lvl2pPr>
                        <a:spcBef>
                          <a:spcPct val="20000"/>
                        </a:spcBef>
                        <a:buClr>
                          <a:srgbClr val="FF7F00"/>
                        </a:buClr>
                        <a:buFont typeface="Arial" panose="020B0604020202020204" pitchFamily="34" charset="0"/>
                        <a:defRPr sz="2800">
                          <a:solidFill>
                            <a:schemeClr val="tx1"/>
                          </a:solidFill>
                          <a:latin typeface="Arial" panose="020B0604020202020204" pitchFamily="34" charset="0"/>
                        </a:defRPr>
                      </a:lvl2pPr>
                      <a:lvl3pPr>
                        <a:spcBef>
                          <a:spcPct val="20000"/>
                        </a:spcBef>
                        <a:buClr>
                          <a:srgbClr val="FF7F00"/>
                        </a:buClr>
                        <a:defRPr sz="2400">
                          <a:solidFill>
                            <a:schemeClr val="tx1"/>
                          </a:solidFill>
                          <a:latin typeface="Arial" panose="020B0604020202020204" pitchFamily="34" charset="0"/>
                        </a:defRPr>
                      </a:lvl3pPr>
                      <a:lvl4pPr>
                        <a:spcBef>
                          <a:spcPct val="20000"/>
                        </a:spcBef>
                        <a:buClr>
                          <a:srgbClr val="FF7F00"/>
                        </a:buClr>
                        <a:defRPr sz="2000">
                          <a:solidFill>
                            <a:schemeClr val="tx1"/>
                          </a:solidFill>
                          <a:latin typeface="Arial" panose="020B0604020202020204" pitchFamily="34" charset="0"/>
                        </a:defRPr>
                      </a:lvl4pPr>
                      <a:lvl5pPr>
                        <a:spcBef>
                          <a:spcPct val="20000"/>
                        </a:spcBef>
                        <a:buClr>
                          <a:srgbClr val="FF7F00"/>
                        </a:buClr>
                        <a:defRPr sz="2000">
                          <a:solidFill>
                            <a:schemeClr val="tx1"/>
                          </a:solidFill>
                          <a:latin typeface="Arial" panose="020B0604020202020204" pitchFamily="34" charset="0"/>
                        </a:defRPr>
                      </a:lvl5pPr>
                      <a:lvl6pPr fontAlgn="base">
                        <a:spcBef>
                          <a:spcPct val="20000"/>
                        </a:spcBef>
                        <a:spcAft>
                          <a:spcPct val="0"/>
                        </a:spcAft>
                        <a:buClr>
                          <a:srgbClr val="FF7F00"/>
                        </a:buClr>
                        <a:defRPr sz="2000">
                          <a:solidFill>
                            <a:schemeClr val="tx1"/>
                          </a:solidFill>
                          <a:latin typeface="Arial" panose="020B0604020202020204" pitchFamily="34" charset="0"/>
                        </a:defRPr>
                      </a:lvl6pPr>
                      <a:lvl7pPr fontAlgn="base">
                        <a:spcBef>
                          <a:spcPct val="20000"/>
                        </a:spcBef>
                        <a:spcAft>
                          <a:spcPct val="0"/>
                        </a:spcAft>
                        <a:buClr>
                          <a:srgbClr val="FF7F00"/>
                        </a:buClr>
                        <a:defRPr sz="2000">
                          <a:solidFill>
                            <a:schemeClr val="tx1"/>
                          </a:solidFill>
                          <a:latin typeface="Arial" panose="020B0604020202020204" pitchFamily="34" charset="0"/>
                        </a:defRPr>
                      </a:lvl7pPr>
                      <a:lvl8pPr fontAlgn="base">
                        <a:spcBef>
                          <a:spcPct val="20000"/>
                        </a:spcBef>
                        <a:spcAft>
                          <a:spcPct val="0"/>
                        </a:spcAft>
                        <a:buClr>
                          <a:srgbClr val="FF7F00"/>
                        </a:buClr>
                        <a:defRPr sz="2000">
                          <a:solidFill>
                            <a:schemeClr val="tx1"/>
                          </a:solidFill>
                          <a:latin typeface="Arial" panose="020B0604020202020204" pitchFamily="34" charset="0"/>
                        </a:defRPr>
                      </a:lvl8pPr>
                      <a:lvl9pPr fontAlgn="base">
                        <a:spcBef>
                          <a:spcPct val="20000"/>
                        </a:spcBef>
                        <a:spcAft>
                          <a:spcPct val="0"/>
                        </a:spcAft>
                        <a:buClr>
                          <a:srgbClr val="FF7F00"/>
                        </a:buCl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7F00"/>
                        </a:buClr>
                        <a:buSzTx/>
                        <a:buFontTx/>
                        <a:buNone/>
                        <a:tabLst/>
                      </a:pPr>
                      <a:endParaRPr kumimoji="0" lang="en-GB" altLang="en-US" sz="32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7088">
                <a:tc>
                  <a:txBody>
                    <a:bodyPr/>
                    <a:lstStyle>
                      <a:lvl1pPr>
                        <a:spcBef>
                          <a:spcPct val="20000"/>
                        </a:spcBef>
                        <a:buClr>
                          <a:srgbClr val="FF7F00"/>
                        </a:buClr>
                        <a:defRPr sz="3200">
                          <a:solidFill>
                            <a:schemeClr val="tx1"/>
                          </a:solidFill>
                          <a:latin typeface="Arial" panose="020B0604020202020204" pitchFamily="34" charset="0"/>
                        </a:defRPr>
                      </a:lvl1pPr>
                      <a:lvl2pPr>
                        <a:spcBef>
                          <a:spcPct val="20000"/>
                        </a:spcBef>
                        <a:buClr>
                          <a:srgbClr val="FF7F00"/>
                        </a:buClr>
                        <a:buFont typeface="Arial" panose="020B0604020202020204" pitchFamily="34" charset="0"/>
                        <a:defRPr sz="2800">
                          <a:solidFill>
                            <a:schemeClr val="tx1"/>
                          </a:solidFill>
                          <a:latin typeface="Arial" panose="020B0604020202020204" pitchFamily="34" charset="0"/>
                        </a:defRPr>
                      </a:lvl2pPr>
                      <a:lvl3pPr>
                        <a:spcBef>
                          <a:spcPct val="20000"/>
                        </a:spcBef>
                        <a:buClr>
                          <a:srgbClr val="FF7F00"/>
                        </a:buClr>
                        <a:defRPr sz="2400">
                          <a:solidFill>
                            <a:schemeClr val="tx1"/>
                          </a:solidFill>
                          <a:latin typeface="Arial" panose="020B0604020202020204" pitchFamily="34" charset="0"/>
                        </a:defRPr>
                      </a:lvl3pPr>
                      <a:lvl4pPr>
                        <a:spcBef>
                          <a:spcPct val="20000"/>
                        </a:spcBef>
                        <a:buClr>
                          <a:srgbClr val="FF7F00"/>
                        </a:buClr>
                        <a:defRPr sz="2000">
                          <a:solidFill>
                            <a:schemeClr val="tx1"/>
                          </a:solidFill>
                          <a:latin typeface="Arial" panose="020B0604020202020204" pitchFamily="34" charset="0"/>
                        </a:defRPr>
                      </a:lvl4pPr>
                      <a:lvl5pPr>
                        <a:spcBef>
                          <a:spcPct val="20000"/>
                        </a:spcBef>
                        <a:buClr>
                          <a:srgbClr val="FF7F00"/>
                        </a:buClr>
                        <a:defRPr sz="2000">
                          <a:solidFill>
                            <a:schemeClr val="tx1"/>
                          </a:solidFill>
                          <a:latin typeface="Arial" panose="020B0604020202020204" pitchFamily="34" charset="0"/>
                        </a:defRPr>
                      </a:lvl5pPr>
                      <a:lvl6pPr fontAlgn="base">
                        <a:spcBef>
                          <a:spcPct val="20000"/>
                        </a:spcBef>
                        <a:spcAft>
                          <a:spcPct val="0"/>
                        </a:spcAft>
                        <a:buClr>
                          <a:srgbClr val="FF7F00"/>
                        </a:buClr>
                        <a:defRPr sz="2000">
                          <a:solidFill>
                            <a:schemeClr val="tx1"/>
                          </a:solidFill>
                          <a:latin typeface="Arial" panose="020B0604020202020204" pitchFamily="34" charset="0"/>
                        </a:defRPr>
                      </a:lvl6pPr>
                      <a:lvl7pPr fontAlgn="base">
                        <a:spcBef>
                          <a:spcPct val="20000"/>
                        </a:spcBef>
                        <a:spcAft>
                          <a:spcPct val="0"/>
                        </a:spcAft>
                        <a:buClr>
                          <a:srgbClr val="FF7F00"/>
                        </a:buClr>
                        <a:defRPr sz="2000">
                          <a:solidFill>
                            <a:schemeClr val="tx1"/>
                          </a:solidFill>
                          <a:latin typeface="Arial" panose="020B0604020202020204" pitchFamily="34" charset="0"/>
                        </a:defRPr>
                      </a:lvl7pPr>
                      <a:lvl8pPr fontAlgn="base">
                        <a:spcBef>
                          <a:spcPct val="20000"/>
                        </a:spcBef>
                        <a:spcAft>
                          <a:spcPct val="0"/>
                        </a:spcAft>
                        <a:buClr>
                          <a:srgbClr val="FF7F00"/>
                        </a:buClr>
                        <a:defRPr sz="2000">
                          <a:solidFill>
                            <a:schemeClr val="tx1"/>
                          </a:solidFill>
                          <a:latin typeface="Arial" panose="020B0604020202020204" pitchFamily="34" charset="0"/>
                        </a:defRPr>
                      </a:lvl8pPr>
                      <a:lvl9pPr fontAlgn="base">
                        <a:spcBef>
                          <a:spcPct val="20000"/>
                        </a:spcBef>
                        <a:spcAft>
                          <a:spcPct val="0"/>
                        </a:spcAft>
                        <a:buClr>
                          <a:srgbClr val="FF7F00"/>
                        </a:buCl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7F00"/>
                        </a:buClr>
                        <a:buSzTx/>
                        <a:buFontTx/>
                        <a:buNone/>
                        <a:tabLst/>
                      </a:pPr>
                      <a:endParaRPr kumimoji="0" lang="en-GB" altLang="en-US" sz="32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FF7F00"/>
                        </a:buClr>
                        <a:defRPr sz="3200">
                          <a:solidFill>
                            <a:schemeClr val="tx1"/>
                          </a:solidFill>
                          <a:latin typeface="Arial" panose="020B0604020202020204" pitchFamily="34" charset="0"/>
                        </a:defRPr>
                      </a:lvl1pPr>
                      <a:lvl2pPr>
                        <a:spcBef>
                          <a:spcPct val="20000"/>
                        </a:spcBef>
                        <a:buClr>
                          <a:srgbClr val="FF7F00"/>
                        </a:buClr>
                        <a:buFont typeface="Arial" panose="020B0604020202020204" pitchFamily="34" charset="0"/>
                        <a:defRPr sz="2800">
                          <a:solidFill>
                            <a:schemeClr val="tx1"/>
                          </a:solidFill>
                          <a:latin typeface="Arial" panose="020B0604020202020204" pitchFamily="34" charset="0"/>
                        </a:defRPr>
                      </a:lvl2pPr>
                      <a:lvl3pPr>
                        <a:spcBef>
                          <a:spcPct val="20000"/>
                        </a:spcBef>
                        <a:buClr>
                          <a:srgbClr val="FF7F00"/>
                        </a:buClr>
                        <a:defRPr sz="2400">
                          <a:solidFill>
                            <a:schemeClr val="tx1"/>
                          </a:solidFill>
                          <a:latin typeface="Arial" panose="020B0604020202020204" pitchFamily="34" charset="0"/>
                        </a:defRPr>
                      </a:lvl3pPr>
                      <a:lvl4pPr>
                        <a:spcBef>
                          <a:spcPct val="20000"/>
                        </a:spcBef>
                        <a:buClr>
                          <a:srgbClr val="FF7F00"/>
                        </a:buClr>
                        <a:defRPr sz="2000">
                          <a:solidFill>
                            <a:schemeClr val="tx1"/>
                          </a:solidFill>
                          <a:latin typeface="Arial" panose="020B0604020202020204" pitchFamily="34" charset="0"/>
                        </a:defRPr>
                      </a:lvl4pPr>
                      <a:lvl5pPr>
                        <a:spcBef>
                          <a:spcPct val="20000"/>
                        </a:spcBef>
                        <a:buClr>
                          <a:srgbClr val="FF7F00"/>
                        </a:buClr>
                        <a:defRPr sz="2000">
                          <a:solidFill>
                            <a:schemeClr val="tx1"/>
                          </a:solidFill>
                          <a:latin typeface="Arial" panose="020B0604020202020204" pitchFamily="34" charset="0"/>
                        </a:defRPr>
                      </a:lvl5pPr>
                      <a:lvl6pPr fontAlgn="base">
                        <a:spcBef>
                          <a:spcPct val="20000"/>
                        </a:spcBef>
                        <a:spcAft>
                          <a:spcPct val="0"/>
                        </a:spcAft>
                        <a:buClr>
                          <a:srgbClr val="FF7F00"/>
                        </a:buClr>
                        <a:defRPr sz="2000">
                          <a:solidFill>
                            <a:schemeClr val="tx1"/>
                          </a:solidFill>
                          <a:latin typeface="Arial" panose="020B0604020202020204" pitchFamily="34" charset="0"/>
                        </a:defRPr>
                      </a:lvl6pPr>
                      <a:lvl7pPr fontAlgn="base">
                        <a:spcBef>
                          <a:spcPct val="20000"/>
                        </a:spcBef>
                        <a:spcAft>
                          <a:spcPct val="0"/>
                        </a:spcAft>
                        <a:buClr>
                          <a:srgbClr val="FF7F00"/>
                        </a:buClr>
                        <a:defRPr sz="2000">
                          <a:solidFill>
                            <a:schemeClr val="tx1"/>
                          </a:solidFill>
                          <a:latin typeface="Arial" panose="020B0604020202020204" pitchFamily="34" charset="0"/>
                        </a:defRPr>
                      </a:lvl7pPr>
                      <a:lvl8pPr fontAlgn="base">
                        <a:spcBef>
                          <a:spcPct val="20000"/>
                        </a:spcBef>
                        <a:spcAft>
                          <a:spcPct val="0"/>
                        </a:spcAft>
                        <a:buClr>
                          <a:srgbClr val="FF7F00"/>
                        </a:buClr>
                        <a:defRPr sz="2000">
                          <a:solidFill>
                            <a:schemeClr val="tx1"/>
                          </a:solidFill>
                          <a:latin typeface="Arial" panose="020B0604020202020204" pitchFamily="34" charset="0"/>
                        </a:defRPr>
                      </a:lvl8pPr>
                      <a:lvl9pPr fontAlgn="base">
                        <a:spcBef>
                          <a:spcPct val="20000"/>
                        </a:spcBef>
                        <a:spcAft>
                          <a:spcPct val="0"/>
                        </a:spcAft>
                        <a:buClr>
                          <a:srgbClr val="FF7F00"/>
                        </a:buCl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FF7F00"/>
                        </a:buClr>
                        <a:buSzTx/>
                        <a:buFontTx/>
                        <a:buNone/>
                        <a:tabLst/>
                      </a:pPr>
                      <a:endParaRPr kumimoji="0" lang="en-GB" altLang="en-US" sz="32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755650" y="4652963"/>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2304" name="Rectangle 16"/>
          <p:cNvSpPr>
            <a:spLocks noChangeArrowheads="1"/>
          </p:cNvSpPr>
          <p:nvPr/>
        </p:nvSpPr>
        <p:spPr bwMode="auto">
          <a:xfrm>
            <a:off x="4211638" y="4652963"/>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2305" name="Line 17"/>
          <p:cNvSpPr>
            <a:spLocks noChangeShapeType="1"/>
          </p:cNvSpPr>
          <p:nvPr/>
        </p:nvSpPr>
        <p:spPr bwMode="auto">
          <a:xfrm flipV="1">
            <a:off x="4787900" y="2852738"/>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AEA38C"/>
      </a:dk1>
      <a:lt1>
        <a:srgbClr val="FFFFFF"/>
      </a:lt1>
      <a:dk2>
        <a:srgbClr val="5E5E56"/>
      </a:dk2>
      <a:lt2>
        <a:srgbClr val="FF7F00"/>
      </a:lt2>
      <a:accent1>
        <a:srgbClr val="FF9900"/>
      </a:accent1>
      <a:accent2>
        <a:srgbClr val="0C7CCE"/>
      </a:accent2>
      <a:accent3>
        <a:srgbClr val="B6B6B4"/>
      </a:accent3>
      <a:accent4>
        <a:srgbClr val="DADADA"/>
      </a:accent4>
      <a:accent5>
        <a:srgbClr val="FFCAAA"/>
      </a:accent5>
      <a:accent6>
        <a:srgbClr val="0A70BA"/>
      </a:accent6>
      <a:hlink>
        <a:srgbClr val="E9A021"/>
      </a:hlink>
      <a:folHlink>
        <a:srgbClr val="E2790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FFFFFF"/>
        </a:dk1>
        <a:lt1>
          <a:srgbClr val="FFFFFF"/>
        </a:lt1>
        <a:dk2>
          <a:srgbClr val="FF7F00"/>
        </a:dk2>
        <a:lt2>
          <a:srgbClr val="808080"/>
        </a:lt2>
        <a:accent1>
          <a:srgbClr val="BBE0E3"/>
        </a:accent1>
        <a:accent2>
          <a:srgbClr val="333399"/>
        </a:accent2>
        <a:accent3>
          <a:srgbClr val="FFFFFF"/>
        </a:accent3>
        <a:accent4>
          <a:srgbClr val="DADADA"/>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808080"/>
        </a:dk1>
        <a:lt1>
          <a:srgbClr val="FFFFFF"/>
        </a:lt1>
        <a:dk2>
          <a:srgbClr val="5E5E56"/>
        </a:dk2>
        <a:lt2>
          <a:srgbClr val="FF7F00"/>
        </a:lt2>
        <a:accent1>
          <a:srgbClr val="BBE0E3"/>
        </a:accent1>
        <a:accent2>
          <a:srgbClr val="333399"/>
        </a:accent2>
        <a:accent3>
          <a:srgbClr val="B6B6B4"/>
        </a:accent3>
        <a:accent4>
          <a:srgbClr val="DADADA"/>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08080"/>
        </a:dk1>
        <a:lt1>
          <a:srgbClr val="FFFFFF"/>
        </a:lt1>
        <a:dk2>
          <a:srgbClr val="5E5E56"/>
        </a:dk2>
        <a:lt2>
          <a:srgbClr val="FF7F00"/>
        </a:lt2>
        <a:accent1>
          <a:srgbClr val="FF9900"/>
        </a:accent1>
        <a:accent2>
          <a:srgbClr val="333399"/>
        </a:accent2>
        <a:accent3>
          <a:srgbClr val="B6B6B4"/>
        </a:accent3>
        <a:accent4>
          <a:srgbClr val="DADADA"/>
        </a:accent4>
        <a:accent5>
          <a:srgbClr val="FFCAAA"/>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6E6358"/>
        </a:dk1>
        <a:lt1>
          <a:srgbClr val="FFFFFF"/>
        </a:lt1>
        <a:dk2>
          <a:srgbClr val="5E5E56"/>
        </a:dk2>
        <a:lt2>
          <a:srgbClr val="FF7F00"/>
        </a:lt2>
        <a:accent1>
          <a:srgbClr val="FF9900"/>
        </a:accent1>
        <a:accent2>
          <a:srgbClr val="333399"/>
        </a:accent2>
        <a:accent3>
          <a:srgbClr val="B6B6B4"/>
        </a:accent3>
        <a:accent4>
          <a:srgbClr val="DADADA"/>
        </a:accent4>
        <a:accent5>
          <a:srgbClr val="FFCAAA"/>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TotalTime>
  <Words>215</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ZEN STONES</vt:lpstr>
      <vt:lpstr>Example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Zen Stones White template</dc:title>
  <dc:creator>Presentation Magazine</dc:creator>
  <cp:lastModifiedBy>Jonty Pearce</cp:lastModifiedBy>
  <cp:revision>10</cp:revision>
  <dcterms:created xsi:type="dcterms:W3CDTF">2005-03-26T15:14:34Z</dcterms:created>
  <dcterms:modified xsi:type="dcterms:W3CDTF">2015-02-22T11:10:23Z</dcterms:modified>
</cp:coreProperties>
</file>