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7CA255"/>
    <a:srgbClr val="ADADAD"/>
    <a:srgbClr val="FFFFFF"/>
    <a:srgbClr val="000000"/>
    <a:srgbClr val="FDFF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4A2B5C6-8886-41FA-915E-835515B3C75E}" type="slidenum">
              <a:rPr lang="en-US" altLang="en-US"/>
              <a:pPr>
                <a:defRPr/>
              </a:pPr>
              <a:t>‹#›</a:t>
            </a:fld>
            <a:endParaRPr lang="en-US" altLang="en-US"/>
          </a:p>
        </p:txBody>
      </p:sp>
    </p:spTree>
    <p:extLst>
      <p:ext uri="{BB962C8B-B14F-4D97-AF65-F5344CB8AC3E}">
        <p14:creationId xmlns:p14="http://schemas.microsoft.com/office/powerpoint/2010/main" val="3330970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F7E74EB-B8D0-418F-8038-FE02CB59F783}" type="slidenum">
              <a:rPr lang="en-US" altLang="en-US"/>
              <a:pPr>
                <a:defRPr/>
              </a:pPr>
              <a:t>‹#›</a:t>
            </a:fld>
            <a:endParaRPr lang="en-US" altLang="en-US"/>
          </a:p>
        </p:txBody>
      </p:sp>
    </p:spTree>
    <p:extLst>
      <p:ext uri="{BB962C8B-B14F-4D97-AF65-F5344CB8AC3E}">
        <p14:creationId xmlns:p14="http://schemas.microsoft.com/office/powerpoint/2010/main" val="13729853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01EBDFE-2203-483A-8031-F832126150DD}"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74926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A6FA2AA-1652-45A8-9C7B-4AA6F967C950}"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72072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3B8A48E-E1D2-4E95-9B58-26500A7A54E4}"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17791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6A515B0-5A98-4BBF-B945-5AB64E550F0B}"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50251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4373081-D773-47F8-B792-64F31C91812B}"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57278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477292E-ED7B-478F-AE9E-6CA66865C325}"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547995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zenstoneswhite"/>
          <p:cNvPicPr>
            <a:picLocks noChangeAspect="1" noChangeArrowheads="1"/>
          </p:cNvPicPr>
          <p:nvPr userDrawn="1"/>
        </p:nvPicPr>
        <p:blipFill>
          <a:blip r:embed="rId2">
            <a:extLst>
              <a:ext uri="{28A0092B-C50C-407E-A947-70E740481C1C}">
                <a14:useLocalDpi xmlns:a14="http://schemas.microsoft.com/office/drawing/2010/main" val="0"/>
              </a:ext>
            </a:extLst>
          </a:blip>
          <a:srcRect t="2191" b="2213"/>
          <a:stretch>
            <a:fillRect/>
          </a:stretch>
        </p:blipFill>
        <p:spPr bwMode="auto">
          <a:xfrm>
            <a:off x="88900" y="0"/>
            <a:ext cx="89662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C5D94843-6A07-4E04-982C-60C27560DDA9}" type="slidenum">
              <a:rPr lang="en-US" altLang="en-US"/>
              <a:pPr>
                <a:defRPr/>
              </a:pPr>
              <a:t>‹#›</a:t>
            </a:fld>
            <a:endParaRPr lang="en-US" altLang="en-US"/>
          </a:p>
        </p:txBody>
      </p:sp>
    </p:spTree>
    <p:extLst>
      <p:ext uri="{BB962C8B-B14F-4D97-AF65-F5344CB8AC3E}">
        <p14:creationId xmlns:p14="http://schemas.microsoft.com/office/powerpoint/2010/main" val="3940016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7D4B6A5-C67D-4C4D-9ADD-CC8AB0941EAE}" type="slidenum">
              <a:rPr lang="en-US" altLang="en-US"/>
              <a:pPr>
                <a:defRPr/>
              </a:pPr>
              <a:t>‹#›</a:t>
            </a:fld>
            <a:endParaRPr lang="en-US" altLang="en-US"/>
          </a:p>
        </p:txBody>
      </p:sp>
    </p:spTree>
    <p:extLst>
      <p:ext uri="{BB962C8B-B14F-4D97-AF65-F5344CB8AC3E}">
        <p14:creationId xmlns:p14="http://schemas.microsoft.com/office/powerpoint/2010/main" val="1292860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FE626A3-DD21-475A-8121-E08CAE42A53D}" type="slidenum">
              <a:rPr lang="en-US" altLang="en-US"/>
              <a:pPr>
                <a:defRPr/>
              </a:pPr>
              <a:t>‹#›</a:t>
            </a:fld>
            <a:endParaRPr lang="en-US" altLang="en-US"/>
          </a:p>
        </p:txBody>
      </p:sp>
    </p:spTree>
    <p:extLst>
      <p:ext uri="{BB962C8B-B14F-4D97-AF65-F5344CB8AC3E}">
        <p14:creationId xmlns:p14="http://schemas.microsoft.com/office/powerpoint/2010/main" val="3942478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F1B29EE-2A97-4B38-9466-C78B27912A5F}" type="slidenum">
              <a:rPr lang="en-US" altLang="en-US"/>
              <a:pPr>
                <a:defRPr/>
              </a:pPr>
              <a:t>‹#›</a:t>
            </a:fld>
            <a:endParaRPr lang="en-US" altLang="en-US"/>
          </a:p>
        </p:txBody>
      </p:sp>
    </p:spTree>
    <p:extLst>
      <p:ext uri="{BB962C8B-B14F-4D97-AF65-F5344CB8AC3E}">
        <p14:creationId xmlns:p14="http://schemas.microsoft.com/office/powerpoint/2010/main" val="7106000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CA2BA94-C16F-4133-884E-866A9ED999D2}" type="slidenum">
              <a:rPr lang="en-US" altLang="en-US"/>
              <a:pPr>
                <a:defRPr/>
              </a:pPr>
              <a:t>‹#›</a:t>
            </a:fld>
            <a:endParaRPr lang="en-US" altLang="en-US"/>
          </a:p>
        </p:txBody>
      </p:sp>
    </p:spTree>
    <p:extLst>
      <p:ext uri="{BB962C8B-B14F-4D97-AF65-F5344CB8AC3E}">
        <p14:creationId xmlns:p14="http://schemas.microsoft.com/office/powerpoint/2010/main" val="3707576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85A64D7-889A-473E-80DC-7A25BF65B32D}" type="slidenum">
              <a:rPr lang="en-US" altLang="en-US"/>
              <a:pPr>
                <a:defRPr/>
              </a:pPr>
              <a:t>‹#›</a:t>
            </a:fld>
            <a:endParaRPr lang="en-US" altLang="en-US"/>
          </a:p>
        </p:txBody>
      </p:sp>
    </p:spTree>
    <p:extLst>
      <p:ext uri="{BB962C8B-B14F-4D97-AF65-F5344CB8AC3E}">
        <p14:creationId xmlns:p14="http://schemas.microsoft.com/office/powerpoint/2010/main" val="1918263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8564A5E-90E2-4692-A349-C8D46E695B5D}" type="slidenum">
              <a:rPr lang="en-US" altLang="en-US"/>
              <a:pPr>
                <a:defRPr/>
              </a:pPr>
              <a:t>‹#›</a:t>
            </a:fld>
            <a:endParaRPr lang="en-US" altLang="en-US"/>
          </a:p>
        </p:txBody>
      </p:sp>
    </p:spTree>
    <p:extLst>
      <p:ext uri="{BB962C8B-B14F-4D97-AF65-F5344CB8AC3E}">
        <p14:creationId xmlns:p14="http://schemas.microsoft.com/office/powerpoint/2010/main" val="1246012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FEB2E3B-5EAF-43EE-B575-D36202878FB3}" type="slidenum">
              <a:rPr lang="en-US" altLang="en-US"/>
              <a:pPr>
                <a:defRPr/>
              </a:pPr>
              <a:t>‹#›</a:t>
            </a:fld>
            <a:endParaRPr lang="en-US" altLang="en-US"/>
          </a:p>
        </p:txBody>
      </p:sp>
    </p:spTree>
    <p:extLst>
      <p:ext uri="{BB962C8B-B14F-4D97-AF65-F5344CB8AC3E}">
        <p14:creationId xmlns:p14="http://schemas.microsoft.com/office/powerpoint/2010/main" val="1208028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AB0EE274-5CCF-4083-A55D-4E962B699E89}" type="slidenum">
              <a:rPr lang="en-US" altLang="en-US"/>
              <a:pPr>
                <a:defRPr/>
              </a:pPr>
              <a:t>‹#›</a:t>
            </a:fld>
            <a:endParaRPr lang="en-US" altLang="en-US"/>
          </a:p>
        </p:txBody>
      </p:sp>
    </p:spTree>
    <p:extLst>
      <p:ext uri="{BB962C8B-B14F-4D97-AF65-F5344CB8AC3E}">
        <p14:creationId xmlns:p14="http://schemas.microsoft.com/office/powerpoint/2010/main" val="4094144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91DA0AD3-7E31-4124-9F74-84A306420AF9}" type="slidenum">
              <a:rPr lang="en-US" altLang="en-US"/>
              <a:pPr>
                <a:defRPr/>
              </a:pPr>
              <a:t>‹#›</a:t>
            </a:fld>
            <a:endParaRPr lang="en-US" altLang="en-US"/>
          </a:p>
        </p:txBody>
      </p:sp>
    </p:spTree>
    <p:extLst>
      <p:ext uri="{BB962C8B-B14F-4D97-AF65-F5344CB8AC3E}">
        <p14:creationId xmlns:p14="http://schemas.microsoft.com/office/powerpoint/2010/main" val="1312089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6B0DE1BA-77E1-489A-92E0-60927DF06502}" type="slidenum">
              <a:rPr lang="en-US" altLang="en-US"/>
              <a:pPr>
                <a:defRPr/>
              </a:pPr>
              <a:t>‹#›</a:t>
            </a:fld>
            <a:endParaRPr lang="en-US" altLang="en-US"/>
          </a:p>
        </p:txBody>
      </p:sp>
    </p:spTree>
    <p:extLst>
      <p:ext uri="{BB962C8B-B14F-4D97-AF65-F5344CB8AC3E}">
        <p14:creationId xmlns:p14="http://schemas.microsoft.com/office/powerpoint/2010/main" val="863134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6685A43-970F-4131-ACE2-BCE0C702036F}" type="slidenum">
              <a:rPr lang="en-US" altLang="en-US"/>
              <a:pPr>
                <a:defRPr/>
              </a:pPr>
              <a:t>‹#›</a:t>
            </a:fld>
            <a:endParaRPr lang="en-US" altLang="en-US"/>
          </a:p>
        </p:txBody>
      </p:sp>
    </p:spTree>
    <p:extLst>
      <p:ext uri="{BB962C8B-B14F-4D97-AF65-F5344CB8AC3E}">
        <p14:creationId xmlns:p14="http://schemas.microsoft.com/office/powerpoint/2010/main" val="624779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12A1C0F-3382-4E4D-9C0E-4FB4BF188F57}" type="slidenum">
              <a:rPr lang="en-US" altLang="en-US"/>
              <a:pPr>
                <a:defRPr/>
              </a:pPr>
              <a:t>‹#›</a:t>
            </a:fld>
            <a:endParaRPr lang="en-US" altLang="en-US"/>
          </a:p>
        </p:txBody>
      </p:sp>
    </p:spTree>
    <p:extLst>
      <p:ext uri="{BB962C8B-B14F-4D97-AF65-F5344CB8AC3E}">
        <p14:creationId xmlns:p14="http://schemas.microsoft.com/office/powerpoint/2010/main" val="556308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zenstoneswhitesmall"/>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602288" y="1854200"/>
            <a:ext cx="3541712" cy="500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4EFF492-4F18-4B6F-8D16-9EA8CBAB1B2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719263"/>
            <a:ext cx="7772400" cy="1470025"/>
          </a:xfrm>
        </p:spPr>
        <p:txBody>
          <a:bodyPr/>
          <a:lstStyle/>
          <a:p>
            <a:pPr eaLnBrk="1" hangingPunct="1"/>
            <a:r>
              <a:rPr lang="en-GB" altLang="en-US" sz="7200" b="1" smtClean="0">
                <a:solidFill>
                  <a:srgbClr val="000000"/>
                </a:solidFill>
              </a:rPr>
              <a:t>ZEN STONES</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22"/>
          <p:cNvSpPr txBox="1">
            <a:spLocks noChangeArrowheads="1"/>
          </p:cNvSpPr>
          <p:nvPr/>
        </p:nvSpPr>
        <p:spPr bwMode="auto">
          <a:xfrm>
            <a:off x="2133600" y="2803525"/>
            <a:ext cx="4953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5400">
                <a:solidFill>
                  <a:srgbClr val="FF0080"/>
                </a:solidFill>
              </a:rPr>
              <a:t>template</a:t>
            </a:r>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FF0080"/>
      </a:dk2>
      <a:lt2>
        <a:srgbClr val="004080"/>
      </a:lt2>
      <a:accent1>
        <a:srgbClr val="66CCFF"/>
      </a:accent1>
      <a:accent2>
        <a:srgbClr val="333399"/>
      </a:accent2>
      <a:accent3>
        <a:srgbClr val="FFFFFF"/>
      </a:accent3>
      <a:accent4>
        <a:srgbClr val="000000"/>
      </a:accent4>
      <a:accent5>
        <a:srgbClr val="B8E2FF"/>
      </a:accent5>
      <a:accent6>
        <a:srgbClr val="2D2D8A"/>
      </a:accent6>
      <a:hlink>
        <a:srgbClr val="FF0080"/>
      </a:hlink>
      <a:folHlink>
        <a:srgbClr val="004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2004:Templates:Presentations:Designs:Desert</Template>
  <TotalTime>775</TotalTime>
  <Words>217</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ZEN STONES</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Zen stones template</dc:title>
  <dc:creator>Presentation Magazine</dc:creator>
  <cp:lastModifiedBy>Jonty Pearce</cp:lastModifiedBy>
  <cp:revision>24</cp:revision>
  <dcterms:modified xsi:type="dcterms:W3CDTF">2015-02-22T11:10:22Z</dcterms:modified>
</cp:coreProperties>
</file>