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11"/>
  </p:notesMasterIdLst>
  <p:sldIdLst>
    <p:sldId id="260" r:id="rId2"/>
    <p:sldId id="269" r:id="rId3"/>
    <p:sldId id="262" r:id="rId4"/>
    <p:sldId id="263" r:id="rId5"/>
    <p:sldId id="264" r:id="rId6"/>
    <p:sldId id="265" r:id="rId7"/>
    <p:sldId id="266" r:id="rId8"/>
    <p:sldId id="270" r:id="rId9"/>
    <p:sldId id="271" r:id="rId1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p:normalViewPr>
  <p:slideViewPr>
    <p:cSldViewPr>
      <p:cViewPr varScale="1">
        <p:scale>
          <a:sx n="118" d="100"/>
          <a:sy n="118" d="100"/>
        </p:scale>
        <p:origin x="-135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18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en-US"/>
          </a:p>
        </p:txBody>
      </p:sp>
      <p:sp>
        <p:nvSpPr>
          <p:cNvPr id="9318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318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9319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en-US"/>
          </a:p>
        </p:txBody>
      </p:sp>
      <p:sp>
        <p:nvSpPr>
          <p:cNvPr id="9319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B79E2595-8000-4BBB-BBA6-01D3A808EFA9}" type="slidenum">
              <a:rPr lang="en-US" altLang="en-US"/>
              <a:pPr>
                <a:defRPr/>
              </a:pPr>
              <a:t>‹#›</a:t>
            </a:fld>
            <a:endParaRPr lang="en-US" altLang="en-US"/>
          </a:p>
        </p:txBody>
      </p:sp>
    </p:spTree>
    <p:extLst>
      <p:ext uri="{BB962C8B-B14F-4D97-AF65-F5344CB8AC3E}">
        <p14:creationId xmlns:p14="http://schemas.microsoft.com/office/powerpoint/2010/main" val="34894622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69DACE04-8E99-4FA4-A965-436EB1262F3D}" type="slidenum">
              <a:rPr lang="en-US" altLang="en-US" sz="1200"/>
              <a:pPr/>
              <a:t>1</a:t>
            </a:fld>
            <a:endParaRPr lang="en-US" altLang="en-US" sz="1200"/>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52158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B410E735-CE8F-4197-A25D-FEB9342A3357}" type="slidenum">
              <a:rPr lang="en-US" altLang="en-US" sz="1200"/>
              <a:pPr/>
              <a:t>2</a:t>
            </a:fld>
            <a:endParaRPr lang="en-US" altLang="en-US" sz="1200"/>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534473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4E6D9736-C648-4E14-A4B1-BC3E5B0086D5}" type="slidenum">
              <a:rPr lang="en-US" altLang="en-US" sz="1200"/>
              <a:pPr/>
              <a:t>3</a:t>
            </a:fld>
            <a:endParaRPr lang="en-US" altLang="en-US" sz="120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675192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D74DFD7C-9ACB-4108-A72F-D1A7C1237A28}" type="slidenum">
              <a:rPr lang="en-US" altLang="en-US" sz="1200"/>
              <a:pPr/>
              <a:t>4</a:t>
            </a:fld>
            <a:endParaRPr lang="en-US" altLang="en-US" sz="120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87844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CD6F89B9-1EE9-4E08-9777-FDED565BED77}" type="slidenum">
              <a:rPr lang="en-US" altLang="en-US" sz="1200"/>
              <a:pPr/>
              <a:t>5</a:t>
            </a:fld>
            <a:endParaRPr lang="en-US" altLang="en-US" sz="1200"/>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90716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CBFE6755-6B08-4727-A06D-DFE070D45D2D}" type="slidenum">
              <a:rPr lang="en-US" altLang="en-US" sz="1200"/>
              <a:pPr/>
              <a:t>6</a:t>
            </a:fld>
            <a:endParaRPr lang="en-US" altLang="en-US" sz="1200"/>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693861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50CCB754-9A68-40B7-8B98-646BC6ACBB9F}" type="slidenum">
              <a:rPr lang="en-US" altLang="en-US" sz="1200"/>
              <a:pPr/>
              <a:t>7</a:t>
            </a:fld>
            <a:endParaRPr lang="en-US" altLang="en-US" sz="1200"/>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24765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EF0E9E1A-88BD-489A-9B5A-A8E4C1191449}" type="slidenum">
              <a:rPr lang="en-US" altLang="en-US" sz="1200"/>
              <a:pPr/>
              <a:t>8</a:t>
            </a:fld>
            <a:endParaRPr lang="en-US" altLang="en-US" sz="1200"/>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910511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4D15D80B-3117-4D74-8B41-8C19358ED52B}" type="slidenum">
              <a:rPr lang="en-US" altLang="en-US" sz="1200"/>
              <a:pPr/>
              <a:t>9</a:t>
            </a:fld>
            <a:endParaRPr lang="en-US" altLang="en-US" sz="1200"/>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525434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l="80672"/>
          <a:stretch>
            <a:fillRect/>
          </a:stretch>
        </p:blipFill>
        <p:spPr bwMode="auto">
          <a:xfrm>
            <a:off x="0" y="0"/>
            <a:ext cx="70008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p:cNvPicPr>
            <a:picLocks noChangeAspect="1" noChangeArrowheads="1"/>
          </p:cNvPicPr>
          <p:nvPr/>
        </p:nvPicPr>
        <p:blipFill>
          <a:blip r:embed="rId2">
            <a:lum bright="20000" contrast="20000"/>
            <a:extLst>
              <a:ext uri="{28A0092B-C50C-407E-A947-70E740481C1C}">
                <a14:useLocalDpi xmlns:a14="http://schemas.microsoft.com/office/drawing/2010/main" val="0"/>
              </a:ext>
            </a:extLst>
          </a:blip>
          <a:srcRect l="80635"/>
          <a:stretch>
            <a:fillRect/>
          </a:stretch>
        </p:blipFill>
        <p:spPr bwMode="auto">
          <a:xfrm>
            <a:off x="688975" y="0"/>
            <a:ext cx="7016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p:cNvPicPr>
            <a:picLocks noChangeAspect="1" noChangeArrowheads="1"/>
          </p:cNvPicPr>
          <p:nvPr/>
        </p:nvPicPr>
        <p:blipFill>
          <a:blip r:embed="rId2">
            <a:lum bright="40000" contrast="20000"/>
            <a:extLst>
              <a:ext uri="{28A0092B-C50C-407E-A947-70E740481C1C}">
                <a14:useLocalDpi xmlns:a14="http://schemas.microsoft.com/office/drawing/2010/main" val="0"/>
              </a:ext>
            </a:extLst>
          </a:blip>
          <a:srcRect l="80635"/>
          <a:stretch>
            <a:fillRect/>
          </a:stretch>
        </p:blipFill>
        <p:spPr bwMode="auto">
          <a:xfrm>
            <a:off x="1368425" y="0"/>
            <a:ext cx="70008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p:cNvPicPr>
            <a:picLocks noChangeAspect="1" noChangeArrowheads="1"/>
          </p:cNvPicPr>
          <p:nvPr/>
        </p:nvPicPr>
        <p:blipFill>
          <a:blip r:embed="rId2">
            <a:lum bright="60000"/>
            <a:extLst>
              <a:ext uri="{28A0092B-C50C-407E-A947-70E740481C1C}">
                <a14:useLocalDpi xmlns:a14="http://schemas.microsoft.com/office/drawing/2010/main" val="0"/>
              </a:ext>
            </a:extLst>
          </a:blip>
          <a:srcRect l="80635"/>
          <a:stretch>
            <a:fillRect/>
          </a:stretch>
        </p:blipFill>
        <p:spPr bwMode="auto">
          <a:xfrm>
            <a:off x="2030413" y="0"/>
            <a:ext cx="7016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p:cNvPicPr>
            <a:picLocks noChangeAspect="1" noChangeArrowheads="1"/>
          </p:cNvPicPr>
          <p:nvPr/>
        </p:nvPicPr>
        <p:blipFill>
          <a:blip r:embed="rId2">
            <a:lum bright="72000"/>
            <a:extLst>
              <a:ext uri="{28A0092B-C50C-407E-A947-70E740481C1C}">
                <a14:useLocalDpi xmlns:a14="http://schemas.microsoft.com/office/drawing/2010/main" val="0"/>
              </a:ext>
            </a:extLst>
          </a:blip>
          <a:srcRect l="80635"/>
          <a:stretch>
            <a:fillRect/>
          </a:stretch>
        </p:blipFill>
        <p:spPr bwMode="auto">
          <a:xfrm>
            <a:off x="2735263" y="0"/>
            <a:ext cx="700087"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p:cNvPicPr>
            <a:picLocks noChangeAspect="1" noChangeArrowheads="1"/>
          </p:cNvPicPr>
          <p:nvPr userDrawn="1"/>
        </p:nvPicPr>
        <p:blipFill>
          <a:blip r:embed="rId2">
            <a:extLst>
              <a:ext uri="{28A0092B-C50C-407E-A947-70E740481C1C}">
                <a14:useLocalDpi xmlns:a14="http://schemas.microsoft.com/office/drawing/2010/main" val="0"/>
              </a:ext>
            </a:extLst>
          </a:blip>
          <a:srcRect l="80672"/>
          <a:stretch>
            <a:fillRect/>
          </a:stretch>
        </p:blipFill>
        <p:spPr bwMode="auto">
          <a:xfrm>
            <a:off x="0" y="0"/>
            <a:ext cx="70008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8"/>
          <p:cNvPicPr>
            <a:picLocks noChangeAspect="1" noChangeArrowheads="1"/>
          </p:cNvPicPr>
          <p:nvPr userDrawn="1"/>
        </p:nvPicPr>
        <p:blipFill>
          <a:blip r:embed="rId2">
            <a:lum bright="20000" contrast="20000"/>
            <a:extLst>
              <a:ext uri="{28A0092B-C50C-407E-A947-70E740481C1C}">
                <a14:useLocalDpi xmlns:a14="http://schemas.microsoft.com/office/drawing/2010/main" val="0"/>
              </a:ext>
            </a:extLst>
          </a:blip>
          <a:srcRect l="80635"/>
          <a:stretch>
            <a:fillRect/>
          </a:stretch>
        </p:blipFill>
        <p:spPr bwMode="auto">
          <a:xfrm>
            <a:off x="688975" y="0"/>
            <a:ext cx="7016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9"/>
          <p:cNvPicPr>
            <a:picLocks noChangeAspect="1" noChangeArrowheads="1"/>
          </p:cNvPicPr>
          <p:nvPr userDrawn="1"/>
        </p:nvPicPr>
        <p:blipFill>
          <a:blip r:embed="rId2">
            <a:lum bright="40000" contrast="20000"/>
            <a:extLst>
              <a:ext uri="{28A0092B-C50C-407E-A947-70E740481C1C}">
                <a14:useLocalDpi xmlns:a14="http://schemas.microsoft.com/office/drawing/2010/main" val="0"/>
              </a:ext>
            </a:extLst>
          </a:blip>
          <a:srcRect l="80635"/>
          <a:stretch>
            <a:fillRect/>
          </a:stretch>
        </p:blipFill>
        <p:spPr bwMode="auto">
          <a:xfrm>
            <a:off x="1368425" y="0"/>
            <a:ext cx="70008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0"/>
          <p:cNvPicPr>
            <a:picLocks noChangeAspect="1" noChangeArrowheads="1"/>
          </p:cNvPicPr>
          <p:nvPr userDrawn="1"/>
        </p:nvPicPr>
        <p:blipFill>
          <a:blip r:embed="rId2">
            <a:lum bright="60000"/>
            <a:extLst>
              <a:ext uri="{28A0092B-C50C-407E-A947-70E740481C1C}">
                <a14:useLocalDpi xmlns:a14="http://schemas.microsoft.com/office/drawing/2010/main" val="0"/>
              </a:ext>
            </a:extLst>
          </a:blip>
          <a:srcRect l="80635"/>
          <a:stretch>
            <a:fillRect/>
          </a:stretch>
        </p:blipFill>
        <p:spPr bwMode="auto">
          <a:xfrm>
            <a:off x="2030413" y="0"/>
            <a:ext cx="7016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1"/>
          <p:cNvPicPr>
            <a:picLocks noChangeAspect="1" noChangeArrowheads="1"/>
          </p:cNvPicPr>
          <p:nvPr userDrawn="1"/>
        </p:nvPicPr>
        <p:blipFill>
          <a:blip r:embed="rId2">
            <a:lum bright="72000"/>
            <a:extLst>
              <a:ext uri="{28A0092B-C50C-407E-A947-70E740481C1C}">
                <a14:useLocalDpi xmlns:a14="http://schemas.microsoft.com/office/drawing/2010/main" val="0"/>
              </a:ext>
            </a:extLst>
          </a:blip>
          <a:srcRect l="80635"/>
          <a:stretch>
            <a:fillRect/>
          </a:stretch>
        </p:blipFill>
        <p:spPr bwMode="auto">
          <a:xfrm>
            <a:off x="2735263" y="0"/>
            <a:ext cx="700087"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Line 12"/>
          <p:cNvSpPr>
            <a:spLocks noChangeShapeType="1"/>
          </p:cNvSpPr>
          <p:nvPr userDrawn="1"/>
        </p:nvSpPr>
        <p:spPr bwMode="auto">
          <a:xfrm>
            <a:off x="2916238" y="3760788"/>
            <a:ext cx="6119812" cy="0"/>
          </a:xfrm>
          <a:prstGeom prst="line">
            <a:avLst/>
          </a:prstGeom>
          <a:noFill/>
          <a:ln w="9525">
            <a:solidFill>
              <a:srgbClr val="8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 name="Rectangle 13"/>
          <p:cNvSpPr>
            <a:spLocks noChangeArrowheads="1"/>
          </p:cNvSpPr>
          <p:nvPr userDrawn="1"/>
        </p:nvSpPr>
        <p:spPr bwMode="auto">
          <a:xfrm>
            <a:off x="-36513" y="144463"/>
            <a:ext cx="9072563" cy="65976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15726" name="Rectangle 14"/>
          <p:cNvSpPr>
            <a:spLocks noGrp="1" noChangeArrowheads="1"/>
          </p:cNvSpPr>
          <p:nvPr>
            <p:ph type="ctrTitle"/>
          </p:nvPr>
        </p:nvSpPr>
        <p:spPr>
          <a:xfrm>
            <a:off x="2987675" y="2130425"/>
            <a:ext cx="5757863" cy="1470025"/>
          </a:xfrm>
        </p:spPr>
        <p:txBody>
          <a:bodyPr/>
          <a:lstStyle>
            <a:lvl1pPr algn="ctr">
              <a:defRPr/>
            </a:lvl1pPr>
          </a:lstStyle>
          <a:p>
            <a:pPr lvl="0"/>
            <a:r>
              <a:rPr lang="en-US" altLang="en-US" noProof="0" smtClean="0"/>
              <a:t>Click to edit Master title style</a:t>
            </a:r>
          </a:p>
        </p:txBody>
      </p:sp>
      <p:sp>
        <p:nvSpPr>
          <p:cNvPr id="115727" name="Rectangle 15"/>
          <p:cNvSpPr>
            <a:spLocks noGrp="1" noChangeArrowheads="1"/>
          </p:cNvSpPr>
          <p:nvPr>
            <p:ph type="subTitle" idx="1"/>
          </p:nvPr>
        </p:nvSpPr>
        <p:spPr>
          <a:xfrm>
            <a:off x="3365500" y="3886200"/>
            <a:ext cx="5000625" cy="1752600"/>
          </a:xfrm>
        </p:spPr>
        <p:txBody>
          <a:bodyPr/>
          <a:lstStyle>
            <a:lvl1pPr marL="0" indent="0" algn="ctr">
              <a:buFontTx/>
              <a:buNone/>
              <a:defRPr/>
            </a:lvl1pPr>
          </a:lstStyle>
          <a:p>
            <a:pPr lvl="0"/>
            <a:r>
              <a:rPr lang="en-US" altLang="en-US" noProof="0" smtClean="0"/>
              <a:t>Click to edit Master subtitle style</a:t>
            </a:r>
          </a:p>
        </p:txBody>
      </p:sp>
    </p:spTree>
    <p:extLst>
      <p:ext uri="{BB962C8B-B14F-4D97-AF65-F5344CB8AC3E}">
        <p14:creationId xmlns:p14="http://schemas.microsoft.com/office/powerpoint/2010/main" val="2810103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529588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1375" y="366713"/>
            <a:ext cx="1639888" cy="57594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268538" y="366713"/>
            <a:ext cx="4770437" cy="5759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1977663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268538" y="366713"/>
            <a:ext cx="6562725" cy="830262"/>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2268538" y="1600200"/>
            <a:ext cx="6418262" cy="4525963"/>
          </a:xfrm>
        </p:spPr>
        <p:txBody>
          <a:bodyPr/>
          <a:lstStyle/>
          <a:p>
            <a:pPr lvl="0"/>
            <a:endParaRPr lang="en-GB" noProof="0" smtClean="0"/>
          </a:p>
        </p:txBody>
      </p:sp>
    </p:spTree>
    <p:extLst>
      <p:ext uri="{BB962C8B-B14F-4D97-AF65-F5344CB8AC3E}">
        <p14:creationId xmlns:p14="http://schemas.microsoft.com/office/powerpoint/2010/main" val="2788316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68538" y="366713"/>
            <a:ext cx="6562725" cy="830262"/>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2268538" y="1600200"/>
            <a:ext cx="3132137"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553075" y="1600200"/>
            <a:ext cx="3133725"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656326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887811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2826080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268538" y="1600200"/>
            <a:ext cx="3132137"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553075" y="1600200"/>
            <a:ext cx="3133725"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677156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223819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2852569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43733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501143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191638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5">
            <a:extLst>
              <a:ext uri="{28A0092B-C50C-407E-A947-70E740481C1C}">
                <a14:useLocalDpi xmlns:a14="http://schemas.microsoft.com/office/drawing/2010/main" val="0"/>
              </a:ext>
            </a:extLst>
          </a:blip>
          <a:srcRect l="80672"/>
          <a:stretch>
            <a:fillRect/>
          </a:stretch>
        </p:blipFill>
        <p:spPr bwMode="auto">
          <a:xfrm>
            <a:off x="0" y="0"/>
            <a:ext cx="70008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p:cNvPicPr>
            <a:picLocks noChangeAspect="1" noChangeArrowheads="1"/>
          </p:cNvPicPr>
          <p:nvPr/>
        </p:nvPicPr>
        <p:blipFill>
          <a:blip r:embed="rId15">
            <a:lum bright="20000" contrast="20000"/>
            <a:extLst>
              <a:ext uri="{28A0092B-C50C-407E-A947-70E740481C1C}">
                <a14:useLocalDpi xmlns:a14="http://schemas.microsoft.com/office/drawing/2010/main" val="0"/>
              </a:ext>
            </a:extLst>
          </a:blip>
          <a:srcRect l="80635"/>
          <a:stretch>
            <a:fillRect/>
          </a:stretch>
        </p:blipFill>
        <p:spPr bwMode="auto">
          <a:xfrm>
            <a:off x="688975" y="0"/>
            <a:ext cx="7016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p:cNvPicPr>
            <a:picLocks noChangeAspect="1" noChangeArrowheads="1"/>
          </p:cNvPicPr>
          <p:nvPr/>
        </p:nvPicPr>
        <p:blipFill>
          <a:blip r:embed="rId15">
            <a:lum bright="40000" contrast="20000"/>
            <a:extLst>
              <a:ext uri="{28A0092B-C50C-407E-A947-70E740481C1C}">
                <a14:useLocalDpi xmlns:a14="http://schemas.microsoft.com/office/drawing/2010/main" val="0"/>
              </a:ext>
            </a:extLst>
          </a:blip>
          <a:srcRect l="80635"/>
          <a:stretch>
            <a:fillRect/>
          </a:stretch>
        </p:blipFill>
        <p:spPr bwMode="auto">
          <a:xfrm>
            <a:off x="1368425" y="0"/>
            <a:ext cx="70008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7"/>
          <p:cNvPicPr>
            <a:picLocks noChangeAspect="1" noChangeArrowheads="1"/>
          </p:cNvPicPr>
          <p:nvPr userDrawn="1"/>
        </p:nvPicPr>
        <p:blipFill>
          <a:blip r:embed="rId15">
            <a:extLst>
              <a:ext uri="{28A0092B-C50C-407E-A947-70E740481C1C}">
                <a14:useLocalDpi xmlns:a14="http://schemas.microsoft.com/office/drawing/2010/main" val="0"/>
              </a:ext>
            </a:extLst>
          </a:blip>
          <a:srcRect l="80672"/>
          <a:stretch>
            <a:fillRect/>
          </a:stretch>
        </p:blipFill>
        <p:spPr bwMode="auto">
          <a:xfrm>
            <a:off x="0" y="0"/>
            <a:ext cx="70008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8"/>
          <p:cNvPicPr>
            <a:picLocks noChangeAspect="1" noChangeArrowheads="1"/>
          </p:cNvPicPr>
          <p:nvPr userDrawn="1"/>
        </p:nvPicPr>
        <p:blipFill>
          <a:blip r:embed="rId15">
            <a:lum bright="20000" contrast="20000"/>
            <a:extLst>
              <a:ext uri="{28A0092B-C50C-407E-A947-70E740481C1C}">
                <a14:useLocalDpi xmlns:a14="http://schemas.microsoft.com/office/drawing/2010/main" val="0"/>
              </a:ext>
            </a:extLst>
          </a:blip>
          <a:srcRect l="80635"/>
          <a:stretch>
            <a:fillRect/>
          </a:stretch>
        </p:blipFill>
        <p:spPr bwMode="auto">
          <a:xfrm>
            <a:off x="688975" y="0"/>
            <a:ext cx="7016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
          <p:cNvPicPr>
            <a:picLocks noChangeAspect="1" noChangeArrowheads="1"/>
          </p:cNvPicPr>
          <p:nvPr userDrawn="1"/>
        </p:nvPicPr>
        <p:blipFill>
          <a:blip r:embed="rId15">
            <a:lum bright="40000" contrast="20000"/>
            <a:extLst>
              <a:ext uri="{28A0092B-C50C-407E-A947-70E740481C1C}">
                <a14:useLocalDpi xmlns:a14="http://schemas.microsoft.com/office/drawing/2010/main" val="0"/>
              </a:ext>
            </a:extLst>
          </a:blip>
          <a:srcRect l="80635"/>
          <a:stretch>
            <a:fillRect/>
          </a:stretch>
        </p:blipFill>
        <p:spPr bwMode="auto">
          <a:xfrm>
            <a:off x="1368425" y="0"/>
            <a:ext cx="70008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Line 12"/>
          <p:cNvSpPr>
            <a:spLocks noChangeShapeType="1"/>
          </p:cNvSpPr>
          <p:nvPr userDrawn="1"/>
        </p:nvSpPr>
        <p:spPr bwMode="auto">
          <a:xfrm>
            <a:off x="2268538" y="1341438"/>
            <a:ext cx="6767512" cy="0"/>
          </a:xfrm>
          <a:prstGeom prst="line">
            <a:avLst/>
          </a:prstGeom>
          <a:noFill/>
          <a:ln w="9525">
            <a:solidFill>
              <a:srgbClr val="8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3" name="Rectangle 13"/>
          <p:cNvSpPr>
            <a:spLocks noChangeArrowheads="1"/>
          </p:cNvSpPr>
          <p:nvPr userDrawn="1"/>
        </p:nvSpPr>
        <p:spPr bwMode="auto">
          <a:xfrm>
            <a:off x="-36513" y="144463"/>
            <a:ext cx="9072563" cy="65976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034" name="Rectangle 16"/>
          <p:cNvSpPr>
            <a:spLocks noGrp="1" noChangeArrowheads="1"/>
          </p:cNvSpPr>
          <p:nvPr>
            <p:ph type="title"/>
          </p:nvPr>
        </p:nvSpPr>
        <p:spPr bwMode="auto">
          <a:xfrm>
            <a:off x="2268538" y="366713"/>
            <a:ext cx="6562725" cy="830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5" name="Rectangle 18"/>
          <p:cNvSpPr>
            <a:spLocks noGrp="1" noChangeArrowheads="1"/>
          </p:cNvSpPr>
          <p:nvPr>
            <p:ph type="body" idx="1"/>
          </p:nvPr>
        </p:nvSpPr>
        <p:spPr bwMode="auto">
          <a:xfrm>
            <a:off x="2268538" y="1600200"/>
            <a:ext cx="6418262"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77"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txStyles>
    <p:titleStyle>
      <a:lvl1pPr algn="l" rtl="0" eaLnBrk="0" fontAlgn="base" hangingPunct="0">
        <a:spcBef>
          <a:spcPct val="0"/>
        </a:spcBef>
        <a:spcAft>
          <a:spcPct val="0"/>
        </a:spcAft>
        <a:defRPr sz="3600" kern="12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panose="020B0604020202020204" pitchFamily="34" charset="0"/>
        </a:defRPr>
      </a:lvl2pPr>
      <a:lvl3pPr algn="l" rtl="0" eaLnBrk="0" fontAlgn="base" hangingPunct="0">
        <a:spcBef>
          <a:spcPct val="0"/>
        </a:spcBef>
        <a:spcAft>
          <a:spcPct val="0"/>
        </a:spcAft>
        <a:defRPr sz="3600">
          <a:solidFill>
            <a:schemeClr val="tx2"/>
          </a:solidFill>
          <a:latin typeface="Arial" panose="020B0604020202020204" pitchFamily="34" charset="0"/>
        </a:defRPr>
      </a:lvl3pPr>
      <a:lvl4pPr algn="l" rtl="0" eaLnBrk="0" fontAlgn="base" hangingPunct="0">
        <a:spcBef>
          <a:spcPct val="0"/>
        </a:spcBef>
        <a:spcAft>
          <a:spcPct val="0"/>
        </a:spcAft>
        <a:defRPr sz="3600">
          <a:solidFill>
            <a:schemeClr val="tx2"/>
          </a:solidFill>
          <a:latin typeface="Arial" panose="020B0604020202020204" pitchFamily="34" charset="0"/>
        </a:defRPr>
      </a:lvl4pPr>
      <a:lvl5pPr algn="l" rtl="0" eaLnBrk="0" fontAlgn="base" hangingPunct="0">
        <a:spcBef>
          <a:spcPct val="0"/>
        </a:spcBef>
        <a:spcAft>
          <a:spcPct val="0"/>
        </a:spcAft>
        <a:defRPr sz="3600">
          <a:solidFill>
            <a:schemeClr val="tx2"/>
          </a:solidFill>
          <a:latin typeface="Arial" panose="020B0604020202020204" pitchFamily="34" charset="0"/>
        </a:defRPr>
      </a:lvl5pPr>
      <a:lvl6pPr marL="457200" algn="l" rtl="0" fontAlgn="base">
        <a:spcBef>
          <a:spcPct val="0"/>
        </a:spcBef>
        <a:spcAft>
          <a:spcPct val="0"/>
        </a:spcAft>
        <a:defRPr sz="3600">
          <a:solidFill>
            <a:schemeClr val="tx2"/>
          </a:solidFill>
          <a:latin typeface="Arial" panose="020B0604020202020204" pitchFamily="34" charset="0"/>
        </a:defRPr>
      </a:lvl6pPr>
      <a:lvl7pPr marL="914400" algn="l" rtl="0" fontAlgn="base">
        <a:spcBef>
          <a:spcPct val="0"/>
        </a:spcBef>
        <a:spcAft>
          <a:spcPct val="0"/>
        </a:spcAft>
        <a:defRPr sz="3600">
          <a:solidFill>
            <a:schemeClr val="tx2"/>
          </a:solidFill>
          <a:latin typeface="Arial" panose="020B0604020202020204" pitchFamily="34" charset="0"/>
        </a:defRPr>
      </a:lvl7pPr>
      <a:lvl8pPr marL="1371600" algn="l" rtl="0" fontAlgn="base">
        <a:spcBef>
          <a:spcPct val="0"/>
        </a:spcBef>
        <a:spcAft>
          <a:spcPct val="0"/>
        </a:spcAft>
        <a:defRPr sz="3600">
          <a:solidFill>
            <a:schemeClr val="tx2"/>
          </a:solidFill>
          <a:latin typeface="Arial" panose="020B0604020202020204" pitchFamily="34" charset="0"/>
        </a:defRPr>
      </a:lvl8pPr>
      <a:lvl9pPr marL="1828800" algn="l" rtl="0" fontAlgn="base">
        <a:spcBef>
          <a:spcPct val="0"/>
        </a:spcBef>
        <a:spcAft>
          <a:spcPct val="0"/>
        </a:spcAft>
        <a:defRPr sz="3600">
          <a:solidFill>
            <a:schemeClr val="tx2"/>
          </a:solidFill>
          <a:latin typeface="Arial" panose="020B0604020202020204" pitchFamily="34" charset="0"/>
        </a:defRPr>
      </a:lvl9pPr>
    </p:titleStyle>
    <p:bodyStyle>
      <a:lvl1pPr marL="354013" indent="-354013" algn="l" rtl="0" eaLnBrk="0" fontAlgn="base" hangingPunct="0">
        <a:spcBef>
          <a:spcPct val="20000"/>
        </a:spcBef>
        <a:spcAft>
          <a:spcPct val="0"/>
        </a:spcAft>
        <a:buChar char="•"/>
        <a:defRPr sz="2800" kern="1200">
          <a:solidFill>
            <a:schemeClr val="tx1"/>
          </a:solidFill>
          <a:latin typeface="+mn-lt"/>
          <a:ea typeface="+mn-ea"/>
          <a:cs typeface="+mn-cs"/>
        </a:defRPr>
      </a:lvl1pPr>
      <a:lvl2pPr marL="796925" indent="-263525" algn="l" rtl="0" eaLnBrk="0" fontAlgn="base" hangingPunct="0">
        <a:spcBef>
          <a:spcPct val="20000"/>
        </a:spcBef>
        <a:spcAft>
          <a:spcPct val="0"/>
        </a:spcAft>
        <a:buChar char="–"/>
        <a:defRPr sz="2400" kern="1200">
          <a:solidFill>
            <a:schemeClr val="tx1"/>
          </a:solidFill>
          <a:latin typeface="+mn-lt"/>
          <a:ea typeface="+mn-ea"/>
          <a:cs typeface="+mn-cs"/>
        </a:defRPr>
      </a:lvl2pPr>
      <a:lvl3pPr marL="1204913" indent="-228600" algn="l" rtl="0" eaLnBrk="0" fontAlgn="base" hangingPunct="0">
        <a:spcBef>
          <a:spcPct val="20000"/>
        </a:spcBef>
        <a:spcAft>
          <a:spcPct val="0"/>
        </a:spcAft>
        <a:buChar char="•"/>
        <a:defRPr sz="2000" kern="1200">
          <a:solidFill>
            <a:schemeClr val="tx1"/>
          </a:solidFill>
          <a:latin typeface="+mn-lt"/>
          <a:ea typeface="+mn-ea"/>
          <a:cs typeface="+mn-cs"/>
        </a:defRPr>
      </a:lvl3pPr>
      <a:lvl4pPr marL="1612900" indent="-228600" algn="l" rtl="0" eaLnBrk="0" fontAlgn="base" hangingPunct="0">
        <a:spcBef>
          <a:spcPct val="20000"/>
        </a:spcBef>
        <a:spcAft>
          <a:spcPct val="0"/>
        </a:spcAft>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US" altLang="en-US" smtClean="0"/>
              <a:t>Xmas Wrap Template</a:t>
            </a:r>
          </a:p>
        </p:txBody>
      </p:sp>
      <p:sp>
        <p:nvSpPr>
          <p:cNvPr id="4099" name="Rectangle 3"/>
          <p:cNvSpPr>
            <a:spLocks noGrp="1" noChangeArrowheads="1"/>
          </p:cNvSpPr>
          <p:nvPr>
            <p:ph type="subTitle" idx="1"/>
          </p:nvPr>
        </p:nvSpPr>
        <p:spPr/>
        <p:txBody>
          <a:bodyPr/>
          <a:lstStyle/>
          <a:p>
            <a:pPr eaLnBrk="1" hangingPunct="1"/>
            <a:r>
              <a:rPr lang="en-GB" altLang="en-US" smtClean="0"/>
              <a:t>Presenter Name</a:t>
            </a:r>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smtClean="0"/>
              <a:t>Example Bullet Point Slide</a:t>
            </a:r>
          </a:p>
        </p:txBody>
      </p:sp>
      <p:sp>
        <p:nvSpPr>
          <p:cNvPr id="6147"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a:p>
            <a:pPr eaLnBrk="1" hangingPunct="1"/>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8195" name="Rectangle 3"/>
          <p:cNvSpPr>
            <a:spLocks noChangeArrowheads="1"/>
          </p:cNvSpPr>
          <p:nvPr/>
        </p:nvSpPr>
        <p:spPr bwMode="auto">
          <a:xfrm>
            <a:off x="4533900" y="2709863"/>
            <a:ext cx="827088" cy="611187"/>
          </a:xfrm>
          <a:prstGeom prst="rect">
            <a:avLst/>
          </a:prstGeom>
          <a:solidFill>
            <a:schemeClr val="tx1"/>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196" name="Rectangle 4"/>
          <p:cNvSpPr>
            <a:spLocks noChangeArrowheads="1"/>
          </p:cNvSpPr>
          <p:nvPr/>
        </p:nvSpPr>
        <p:spPr bwMode="auto">
          <a:xfrm>
            <a:off x="5602288" y="2709863"/>
            <a:ext cx="827087" cy="611187"/>
          </a:xfrm>
          <a:prstGeom prst="rect">
            <a:avLst/>
          </a:prstGeom>
          <a:solidFill>
            <a:schemeClr val="bg2"/>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197" name="Rectangle 5"/>
          <p:cNvSpPr>
            <a:spLocks noChangeArrowheads="1"/>
          </p:cNvSpPr>
          <p:nvPr/>
        </p:nvSpPr>
        <p:spPr bwMode="auto">
          <a:xfrm>
            <a:off x="3465513" y="4330700"/>
            <a:ext cx="827087" cy="611188"/>
          </a:xfrm>
          <a:prstGeom prst="rect">
            <a:avLst/>
          </a:prstGeom>
          <a:solidFill>
            <a:schemeClr val="accent1"/>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198" name="Rectangle 6"/>
          <p:cNvSpPr>
            <a:spLocks noChangeArrowheads="1"/>
          </p:cNvSpPr>
          <p:nvPr/>
        </p:nvSpPr>
        <p:spPr bwMode="auto">
          <a:xfrm>
            <a:off x="4533900" y="4330700"/>
            <a:ext cx="827088" cy="611188"/>
          </a:xfrm>
          <a:prstGeom prst="rect">
            <a:avLst/>
          </a:prstGeom>
          <a:solidFill>
            <a:schemeClr val="accent2"/>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199" name="Rectangle 7"/>
          <p:cNvSpPr>
            <a:spLocks noChangeArrowheads="1"/>
          </p:cNvSpPr>
          <p:nvPr/>
        </p:nvSpPr>
        <p:spPr bwMode="auto">
          <a:xfrm>
            <a:off x="5602288" y="4330700"/>
            <a:ext cx="827087" cy="611188"/>
          </a:xfrm>
          <a:prstGeom prst="rect">
            <a:avLst/>
          </a:prstGeom>
          <a:solidFill>
            <a:schemeClr val="hlink"/>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00" name="Rectangle 8"/>
          <p:cNvSpPr>
            <a:spLocks noChangeArrowheads="1"/>
          </p:cNvSpPr>
          <p:nvPr/>
        </p:nvSpPr>
        <p:spPr bwMode="auto">
          <a:xfrm>
            <a:off x="6672263" y="4330700"/>
            <a:ext cx="827087" cy="611188"/>
          </a:xfrm>
          <a:prstGeom prst="rect">
            <a:avLst/>
          </a:prstGeom>
          <a:solidFill>
            <a:schemeClr val="folHlink"/>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01" name="Rectangle 9"/>
          <p:cNvSpPr>
            <a:spLocks noChangeArrowheads="1"/>
          </p:cNvSpPr>
          <p:nvPr/>
        </p:nvSpPr>
        <p:spPr bwMode="auto">
          <a:xfrm>
            <a:off x="6672263" y="2709863"/>
            <a:ext cx="827087" cy="611187"/>
          </a:xfrm>
          <a:prstGeom prst="rect">
            <a:avLst/>
          </a:prstGeom>
          <a:solidFill>
            <a:schemeClr val="tx2"/>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02" name="Rectangle 10"/>
          <p:cNvSpPr>
            <a:spLocks noChangeArrowheads="1"/>
          </p:cNvSpPr>
          <p:nvPr/>
        </p:nvSpPr>
        <p:spPr bwMode="auto">
          <a:xfrm>
            <a:off x="3465513" y="2709863"/>
            <a:ext cx="827087" cy="611187"/>
          </a:xfrm>
          <a:prstGeom prst="rect">
            <a:avLst/>
          </a:prstGeom>
          <a:solidFill>
            <a:schemeClr val="bg1"/>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03" name="Text Box 11"/>
          <p:cNvSpPr txBox="1">
            <a:spLocks noChangeArrowheads="1"/>
          </p:cNvSpPr>
          <p:nvPr/>
        </p:nvSpPr>
        <p:spPr bwMode="auto">
          <a:xfrm>
            <a:off x="3203575" y="2070100"/>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Background</a:t>
            </a:r>
            <a:endParaRPr lang="en-US" altLang="en-US" sz="1600">
              <a:cs typeface="Arial" panose="020B0604020202020204" pitchFamily="34" charset="0"/>
            </a:endParaRPr>
          </a:p>
        </p:txBody>
      </p:sp>
      <p:sp>
        <p:nvSpPr>
          <p:cNvPr id="8204" name="Text Box 12"/>
          <p:cNvSpPr txBox="1">
            <a:spLocks noChangeArrowheads="1"/>
          </p:cNvSpPr>
          <p:nvPr/>
        </p:nvSpPr>
        <p:spPr bwMode="auto">
          <a:xfrm>
            <a:off x="4521200" y="1947863"/>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Text &amp;</a:t>
            </a:r>
          </a:p>
          <a:p>
            <a:pPr algn="ctr" eaLnBrk="1" hangingPunct="1"/>
            <a:r>
              <a:rPr lang="en-GB" altLang="en-US" sz="1600">
                <a:cs typeface="Arial" panose="020B0604020202020204" pitchFamily="34" charset="0"/>
              </a:rPr>
              <a:t>Lines</a:t>
            </a:r>
            <a:endParaRPr lang="en-US" altLang="en-US" sz="1600">
              <a:cs typeface="Arial" panose="020B0604020202020204" pitchFamily="34" charset="0"/>
            </a:endParaRPr>
          </a:p>
        </p:txBody>
      </p:sp>
      <p:sp>
        <p:nvSpPr>
          <p:cNvPr id="8205" name="Text Box 13"/>
          <p:cNvSpPr txBox="1">
            <a:spLocks noChangeArrowheads="1"/>
          </p:cNvSpPr>
          <p:nvPr/>
        </p:nvSpPr>
        <p:spPr bwMode="auto">
          <a:xfrm>
            <a:off x="5472113" y="2070100"/>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Shadows</a:t>
            </a:r>
            <a:endParaRPr lang="en-US" altLang="en-US" sz="1600">
              <a:cs typeface="Arial" panose="020B0604020202020204" pitchFamily="34" charset="0"/>
            </a:endParaRPr>
          </a:p>
        </p:txBody>
      </p:sp>
      <p:sp>
        <p:nvSpPr>
          <p:cNvPr id="8206" name="Text Box 14"/>
          <p:cNvSpPr txBox="1">
            <a:spLocks noChangeArrowheads="1"/>
          </p:cNvSpPr>
          <p:nvPr/>
        </p:nvSpPr>
        <p:spPr bwMode="auto">
          <a:xfrm>
            <a:off x="6751638" y="1947863"/>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Title</a:t>
            </a:r>
            <a:br>
              <a:rPr lang="en-GB" altLang="en-US" sz="1600">
                <a:cs typeface="Arial" panose="020B0604020202020204" pitchFamily="34" charset="0"/>
              </a:rPr>
            </a:br>
            <a:r>
              <a:rPr lang="en-GB" altLang="en-US" sz="1600">
                <a:cs typeface="Arial" panose="020B0604020202020204" pitchFamily="34" charset="0"/>
              </a:rPr>
              <a:t>Text</a:t>
            </a:r>
            <a:endParaRPr lang="en-US" altLang="en-US" sz="1600">
              <a:cs typeface="Arial" panose="020B0604020202020204" pitchFamily="34" charset="0"/>
            </a:endParaRPr>
          </a:p>
        </p:txBody>
      </p:sp>
      <p:sp>
        <p:nvSpPr>
          <p:cNvPr id="8207" name="Text Box 15"/>
          <p:cNvSpPr txBox="1">
            <a:spLocks noChangeArrowheads="1"/>
          </p:cNvSpPr>
          <p:nvPr/>
        </p:nvSpPr>
        <p:spPr bwMode="auto">
          <a:xfrm>
            <a:off x="3608388" y="3690938"/>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Fills</a:t>
            </a:r>
            <a:endParaRPr lang="en-US" altLang="en-US" sz="1600">
              <a:cs typeface="Arial" panose="020B0604020202020204" pitchFamily="34" charset="0"/>
            </a:endParaRPr>
          </a:p>
        </p:txBody>
      </p:sp>
      <p:sp>
        <p:nvSpPr>
          <p:cNvPr id="8208" name="Text Box 16"/>
          <p:cNvSpPr txBox="1">
            <a:spLocks noChangeArrowheads="1"/>
          </p:cNvSpPr>
          <p:nvPr/>
        </p:nvSpPr>
        <p:spPr bwMode="auto">
          <a:xfrm>
            <a:off x="4554538" y="3690938"/>
            <a:ext cx="8048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a:t>
            </a:r>
            <a:endParaRPr lang="en-US" altLang="en-US" sz="1600">
              <a:cs typeface="Arial" panose="020B0604020202020204" pitchFamily="34" charset="0"/>
            </a:endParaRPr>
          </a:p>
        </p:txBody>
      </p:sp>
      <p:sp>
        <p:nvSpPr>
          <p:cNvPr id="8209" name="Text Box 17"/>
          <p:cNvSpPr txBox="1">
            <a:spLocks noChangeArrowheads="1"/>
          </p:cNvSpPr>
          <p:nvPr/>
        </p:nvSpPr>
        <p:spPr bwMode="auto">
          <a:xfrm>
            <a:off x="5489575" y="356870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 &amp;</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
        <p:nvSpPr>
          <p:cNvPr id="8210" name="Text Box 18"/>
          <p:cNvSpPr txBox="1">
            <a:spLocks noChangeArrowheads="1"/>
          </p:cNvSpPr>
          <p:nvPr/>
        </p:nvSpPr>
        <p:spPr bwMode="auto">
          <a:xfrm>
            <a:off x="6570663" y="3567113"/>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Followed</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2833688" y="1782763"/>
            <a:ext cx="2506662" cy="4525962"/>
          </a:xfrm>
        </p:spPr>
        <p:txBody>
          <a:bodyPr/>
          <a:lstStyle/>
          <a:p>
            <a:pPr eaLnBrk="1" hangingPunct="1"/>
            <a:r>
              <a:rPr lang="en-GB" altLang="en-US" sz="2400" smtClean="0"/>
              <a:t>Bullet 1</a:t>
            </a:r>
          </a:p>
          <a:p>
            <a:pPr eaLnBrk="1" hangingPunct="1"/>
            <a:r>
              <a:rPr lang="en-GB" altLang="en-US" sz="2400" smtClean="0"/>
              <a:t>Bullet 2</a:t>
            </a:r>
            <a:endParaRPr lang="en-US" altLang="en-US" sz="2400" smtClean="0"/>
          </a:p>
        </p:txBody>
      </p:sp>
      <p:pic>
        <p:nvPicPr>
          <p:cNvPr id="10244" name="Picture 5" descr="xmas_patter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73763" y="1811338"/>
            <a:ext cx="2486025" cy="3489325"/>
          </a:xfrm>
          <a:prstGeom prst="rect">
            <a:avLst/>
          </a:prstGeom>
          <a:noFill/>
          <a:ln w="28575">
            <a:solidFill>
              <a:schemeClr val="tx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2291" name="Object 3"/>
          <p:cNvGraphicFramePr>
            <a:graphicFrameLocks noChangeAspect="1"/>
          </p:cNvGraphicFramePr>
          <p:nvPr/>
        </p:nvGraphicFramePr>
        <p:xfrm>
          <a:off x="1908175" y="2060575"/>
          <a:ext cx="6732588" cy="3740150"/>
        </p:xfrm>
        <a:graphic>
          <a:graphicData uri="http://schemas.openxmlformats.org/presentationml/2006/ole">
            <mc:AlternateContent xmlns:mc="http://schemas.openxmlformats.org/markup-compatibility/2006">
              <mc:Choice xmlns:v="urn:schemas-microsoft-com:vml" Requires="v">
                <p:oleObj spid="_x0000_s12292" name="Chart" r:id="rId4" imgW="8296351" imgH="4610100" progId="MSGraph.Chart.8">
                  <p:embed followColorScheme="full"/>
                </p:oleObj>
              </mc:Choice>
              <mc:Fallback>
                <p:oleObj name="Chart" r:id="rId4" imgW="8296351"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8175" y="2060575"/>
                        <a:ext cx="6732588"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107577" name="Group 57"/>
          <p:cNvGraphicFramePr>
            <a:graphicFrameLocks noGrp="1"/>
          </p:cNvGraphicFramePr>
          <p:nvPr>
            <p:ph type="tbl" idx="1"/>
          </p:nvPr>
        </p:nvGraphicFramePr>
        <p:xfrm>
          <a:off x="2771775" y="1916113"/>
          <a:ext cx="4464050" cy="3275012"/>
        </p:xfrm>
        <a:graphic>
          <a:graphicData uri="http://schemas.openxmlformats.org/drawingml/2006/table">
            <a:tbl>
              <a:tblPr/>
              <a:tblGrid>
                <a:gridCol w="2232025"/>
                <a:gridCol w="2232025"/>
              </a:tblGrid>
              <a:tr h="519072">
                <a:tc>
                  <a:txBody>
                    <a:bodyPr/>
                    <a:lstStyle>
                      <a:lvl1pPr>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bg1"/>
                          </a:solidFill>
                          <a:effectLst/>
                          <a:latin typeface="Arial" panose="020B0604020202020204" pitchFamily="34" charset="0"/>
                        </a:rPr>
                        <a:t>Title</a:t>
                      </a:r>
                      <a:endParaRPr kumimoji="0" lang="en-US" altLang="en-US" sz="1800" b="1" i="0" u="none" strike="noStrike" cap="none" normalizeH="0" baseline="0" smtClean="0">
                        <a:ln>
                          <a:noFill/>
                        </a:ln>
                        <a:solidFill>
                          <a:schemeClr val="bg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tx2"/>
                    </a:solidFill>
                  </a:tcPr>
                </a:tc>
                <a:tc>
                  <a:txBody>
                    <a:bodyPr/>
                    <a:lstStyle>
                      <a:lvl1pPr>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bg1"/>
                          </a:solidFill>
                          <a:effectLst/>
                          <a:latin typeface="Arial" panose="020B0604020202020204" pitchFamily="34" charset="0"/>
                        </a:rPr>
                        <a:t>Title</a:t>
                      </a:r>
                      <a:endParaRPr kumimoji="0" lang="en-US" altLang="en-US" sz="1800" b="1" i="0" u="none" strike="noStrike" cap="none" normalizeH="0" baseline="0" smtClean="0">
                        <a:ln>
                          <a:noFill/>
                        </a:ln>
                        <a:solidFill>
                          <a:schemeClr val="bg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tx2"/>
                    </a:solidFill>
                  </a:tcPr>
                </a:tc>
              </a:tr>
              <a:tr h="459323">
                <a:tc>
                  <a:txBody>
                    <a:bodyPr/>
                    <a:lstStyle>
                      <a:lvl1pPr>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3">
                <a:tc>
                  <a:txBody>
                    <a:bodyPr/>
                    <a:lstStyle>
                      <a:lvl1pPr>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3">
                <a:tc>
                  <a:txBody>
                    <a:bodyPr/>
                    <a:lstStyle>
                      <a:lvl1pPr>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3">
                <a:tc>
                  <a:txBody>
                    <a:bodyPr/>
                    <a:lstStyle>
                      <a:lvl1pPr>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3">
                <a:tc>
                  <a:txBody>
                    <a:bodyPr/>
                    <a:lstStyle>
                      <a:lvl1pPr>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3">
                <a:tc>
                  <a:txBody>
                    <a:bodyPr/>
                    <a:lstStyle>
                      <a:lvl1pPr>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bl>
          </a:graphicData>
        </a:graphic>
      </p:graphicFrame>
      <p:sp>
        <p:nvSpPr>
          <p:cNvPr id="14365" name="Text Box 29"/>
          <p:cNvSpPr txBox="1">
            <a:spLocks noChangeArrowheads="1"/>
          </p:cNvSpPr>
          <p:nvPr/>
        </p:nvSpPr>
        <p:spPr bwMode="auto">
          <a:xfrm>
            <a:off x="2555875" y="5589588"/>
            <a:ext cx="4110038"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800" b="1">
                <a:cs typeface="Arial" panose="020B0604020202020204" pitchFamily="34" charset="0"/>
              </a:rPr>
              <a:t>Note:  </a:t>
            </a:r>
            <a:r>
              <a:rPr lang="en-GB" altLang="en-US" sz="1800">
                <a:cs typeface="Arial" panose="020B0604020202020204" pitchFamily="34" charset="0"/>
              </a:rPr>
              <a:t>PowerPoint does not allow </a:t>
            </a:r>
            <a:r>
              <a:rPr lang="en-GB" altLang="en-US" sz="1800"/>
              <a:t>you </a:t>
            </a:r>
            <a:r>
              <a:rPr lang="en-GB" altLang="en-US" sz="1800">
                <a:cs typeface="Arial" panose="020B0604020202020204" pitchFamily="34" charset="0"/>
              </a:rPr>
              <a:t>to have nice default tables - but you can cut and paste this one</a:t>
            </a:r>
            <a:endParaRPr lang="en-US" altLang="en-US" sz="18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16387" name="Rectangle 3"/>
          <p:cNvSpPr>
            <a:spLocks noGrp="1" noChangeArrowheads="1"/>
          </p:cNvSpPr>
          <p:nvPr>
            <p:ph type="body" sz="half" idx="1"/>
          </p:nvPr>
        </p:nvSpPr>
        <p:spPr>
          <a:xfrm>
            <a:off x="2833688" y="1782763"/>
            <a:ext cx="2513012" cy="4525962"/>
          </a:xfrm>
        </p:spPr>
        <p:txBody>
          <a:bodyPr/>
          <a:lstStyle/>
          <a:p>
            <a:pPr eaLnBrk="1" hangingPunct="1"/>
            <a:r>
              <a:rPr lang="en-GB" altLang="en-US" sz="2400" smtClean="0"/>
              <a:t>Bullets go in here</a:t>
            </a:r>
            <a:endParaRPr lang="en-US" altLang="en-US" sz="2400" smtClean="0"/>
          </a:p>
        </p:txBody>
      </p:sp>
      <p:sp>
        <p:nvSpPr>
          <p:cNvPr id="16388" name="Rectangle 4"/>
          <p:cNvSpPr>
            <a:spLocks noGrp="1" noChangeArrowheads="1"/>
          </p:cNvSpPr>
          <p:nvPr>
            <p:ph type="body" sz="half" idx="2"/>
          </p:nvPr>
        </p:nvSpPr>
        <p:spPr>
          <a:xfrm>
            <a:off x="5441950" y="1782763"/>
            <a:ext cx="2514600" cy="4525962"/>
          </a:xfrm>
        </p:spPr>
        <p:txBody>
          <a:bodyPr/>
          <a:lstStyle/>
          <a:p>
            <a:pPr eaLnBrk="1" hangingPunct="1"/>
            <a:r>
              <a:rPr lang="en-GB" altLang="en-US" sz="2400" smtClean="0"/>
              <a:t>And also in here</a:t>
            </a:r>
            <a:endParaRPr lang="en-US" altLang="en-US" sz="240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p:nvPr>
        </p:nvSpPr>
        <p:spPr/>
        <p:txBody>
          <a:bodyPr/>
          <a:lstStyle/>
          <a:p>
            <a:pPr eaLnBrk="1" hangingPunct="1"/>
            <a:r>
              <a:rPr lang="en-US" altLang="en-US" smtClean="0"/>
              <a:t>Examples of default styles</a:t>
            </a:r>
          </a:p>
        </p:txBody>
      </p:sp>
      <p:sp>
        <p:nvSpPr>
          <p:cNvPr id="18435" name="Rectangle 5"/>
          <p:cNvSpPr>
            <a:spLocks noGrp="1" noChangeArrowheads="1"/>
          </p:cNvSpPr>
          <p:nvPr>
            <p:ph type="body" sz="half" idx="1"/>
          </p:nvPr>
        </p:nvSpPr>
        <p:spPr/>
        <p:txBody>
          <a:bodyPr/>
          <a:lstStyle/>
          <a:p>
            <a:pPr eaLnBrk="1" hangingPunct="1"/>
            <a:r>
              <a:rPr lang="en-GB" altLang="en-US" sz="2400" smtClean="0"/>
              <a:t>Text and lines are like this</a:t>
            </a:r>
          </a:p>
          <a:p>
            <a:pPr eaLnBrk="1" hangingPunct="1"/>
            <a:r>
              <a:rPr lang="en-GB" altLang="en-US" sz="2400" u="sng" smtClean="0">
                <a:solidFill>
                  <a:schemeClr val="hlink"/>
                </a:solidFill>
              </a:rPr>
              <a:t>Hyperlinks like this</a:t>
            </a:r>
          </a:p>
          <a:p>
            <a:pPr eaLnBrk="1" hangingPunct="1"/>
            <a:r>
              <a:rPr lang="en-GB" altLang="en-US" sz="2400" u="sng" smtClean="0">
                <a:solidFill>
                  <a:schemeClr val="folHlink"/>
                </a:solidFill>
              </a:rPr>
              <a:t>Visited hyperlinks like this</a:t>
            </a:r>
            <a:endParaRPr lang="en-US" altLang="en-US" sz="2400" u="sng" smtClean="0">
              <a:solidFill>
                <a:schemeClr val="folHlink"/>
              </a:solidFill>
            </a:endParaRPr>
          </a:p>
          <a:p>
            <a:pPr eaLnBrk="1" hangingPunct="1"/>
            <a:endParaRPr lang="en-US" altLang="en-US" sz="2400" smtClean="0"/>
          </a:p>
        </p:txBody>
      </p:sp>
      <p:graphicFrame>
        <p:nvGraphicFramePr>
          <p:cNvPr id="124949" name="Group 21"/>
          <p:cNvGraphicFramePr>
            <a:graphicFrameLocks noGrp="1"/>
          </p:cNvGraphicFramePr>
          <p:nvPr>
            <p:ph sz="half" idx="2"/>
          </p:nvPr>
        </p:nvGraphicFramePr>
        <p:xfrm>
          <a:off x="6227763" y="1844675"/>
          <a:ext cx="2259012" cy="822325"/>
        </p:xfrm>
        <a:graphic>
          <a:graphicData uri="http://schemas.openxmlformats.org/drawingml/2006/table">
            <a:tbl>
              <a:tblPr/>
              <a:tblGrid>
                <a:gridCol w="1130300"/>
                <a:gridCol w="1128712"/>
              </a:tblGrid>
              <a:tr h="456847">
                <a:tc>
                  <a:txBody>
                    <a:bodyPr/>
                    <a:lstStyle>
                      <a:lvl1pPr>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rPr>
                        <a:t>Table</a:t>
                      </a:r>
                      <a:endParaRPr kumimoji="0" lang="en-US" altLang="en-US" sz="1800" b="0" i="0" u="none" strike="noStrike" cap="none" normalizeH="0" baseline="0" smtClean="0">
                        <a:ln>
                          <a:noFill/>
                        </a:ln>
                        <a:solidFill>
                          <a:schemeClr val="tx1"/>
                        </a:solidFill>
                        <a:effectLst/>
                        <a:latin typeface="Arial" panose="020B0604020202020204" pitchFamily="34" charset="0"/>
                      </a:endParaRPr>
                    </a:p>
                  </a:txBody>
                  <a:tcPr marT="45685" marB="456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marT="45685" marB="456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478">
                <a:tc>
                  <a:txBody>
                    <a:bodyPr/>
                    <a:lstStyle>
                      <a:lvl1pPr>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marT="45685" marB="456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marT="45685" marB="456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47" name="Rectangle 22"/>
          <p:cNvSpPr>
            <a:spLocks noChangeArrowheads="1"/>
          </p:cNvSpPr>
          <p:nvPr/>
        </p:nvSpPr>
        <p:spPr bwMode="auto">
          <a:xfrm>
            <a:off x="2771775" y="443706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800">
                <a:cs typeface="Arial" panose="020B0604020202020204" pitchFamily="34" charset="0"/>
              </a:rPr>
              <a:t>Text box</a:t>
            </a:r>
            <a:endParaRPr lang="en-US" altLang="en-US" sz="1800">
              <a:cs typeface="Arial" panose="020B0604020202020204" pitchFamily="34" charset="0"/>
            </a:endParaRPr>
          </a:p>
        </p:txBody>
      </p:sp>
      <p:sp>
        <p:nvSpPr>
          <p:cNvPr id="18448" name="Rectangle 23"/>
          <p:cNvSpPr>
            <a:spLocks noChangeArrowheads="1"/>
          </p:cNvSpPr>
          <p:nvPr/>
        </p:nvSpPr>
        <p:spPr bwMode="auto">
          <a:xfrm>
            <a:off x="5651500" y="443706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800">
                <a:cs typeface="Arial" panose="020B0604020202020204" pitchFamily="34" charset="0"/>
              </a:rPr>
              <a:t>Text box</a:t>
            </a:r>
          </a:p>
          <a:p>
            <a:pPr algn="ctr" eaLnBrk="1" hangingPunct="1"/>
            <a:r>
              <a:rPr lang="en-GB" altLang="en-US" sz="1800">
                <a:cs typeface="Arial" panose="020B0604020202020204" pitchFamily="34" charset="0"/>
              </a:rPr>
              <a:t>With shadow</a:t>
            </a:r>
            <a:endParaRPr lang="en-US" altLang="en-US" sz="180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2048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048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2048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2048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2048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Arial" panose="020B0604020202020204" pitchFamily="34" charset="0"/>
              </a:defRPr>
            </a:lvl1pPr>
            <a:lvl2pPr>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2048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4">
      <a:dk1>
        <a:srgbClr val="CC6600"/>
      </a:dk1>
      <a:lt1>
        <a:srgbClr val="FFFFFF"/>
      </a:lt1>
      <a:dk2>
        <a:srgbClr val="CC3300"/>
      </a:dk2>
      <a:lt2>
        <a:srgbClr val="969696"/>
      </a:lt2>
      <a:accent1>
        <a:srgbClr val="FBDF53"/>
      </a:accent1>
      <a:accent2>
        <a:srgbClr val="FF9966"/>
      </a:accent2>
      <a:accent3>
        <a:srgbClr val="FFFFFF"/>
      </a:accent3>
      <a:accent4>
        <a:srgbClr val="AE5600"/>
      </a:accent4>
      <a:accent5>
        <a:srgbClr val="FDECB3"/>
      </a:accent5>
      <a:accent6>
        <a:srgbClr val="E78A5C"/>
      </a:accent6>
      <a:hlink>
        <a:srgbClr val="CC3300"/>
      </a:hlink>
      <a:folHlink>
        <a:srgbClr val="996600"/>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CC6600"/>
        </a:dk1>
        <a:lt1>
          <a:srgbClr val="FFFFFF"/>
        </a:lt1>
        <a:dk2>
          <a:srgbClr val="993300"/>
        </a:dk2>
        <a:lt2>
          <a:srgbClr val="969696"/>
        </a:lt2>
        <a:accent1>
          <a:srgbClr val="FBDF53"/>
        </a:accent1>
        <a:accent2>
          <a:srgbClr val="FF9966"/>
        </a:accent2>
        <a:accent3>
          <a:srgbClr val="FFFFFF"/>
        </a:accent3>
        <a:accent4>
          <a:srgbClr val="AE56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14">
        <a:dk1>
          <a:srgbClr val="CC6600"/>
        </a:dk1>
        <a:lt1>
          <a:srgbClr val="FFFFFF"/>
        </a:lt1>
        <a:dk2>
          <a:srgbClr val="CC3300"/>
        </a:dk2>
        <a:lt2>
          <a:srgbClr val="969696"/>
        </a:lt2>
        <a:accent1>
          <a:srgbClr val="FBDF53"/>
        </a:accent1>
        <a:accent2>
          <a:srgbClr val="FF9966"/>
        </a:accent2>
        <a:accent3>
          <a:srgbClr val="FFFFFF"/>
        </a:accent3>
        <a:accent4>
          <a:srgbClr val="AE56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111</TotalTime>
  <Words>278</Words>
  <Application>Microsoft Office PowerPoint</Application>
  <PresentationFormat>On-screen Show (4:3)</PresentationFormat>
  <Paragraphs>60</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Blank Presentation</vt:lpstr>
      <vt:lpstr>Microsoft Graph Chart</vt:lpstr>
      <vt:lpstr>Xmas Wrap Template</vt:lpstr>
      <vt:lpstr>Example Bullet Point Slide</vt:lpstr>
      <vt:lpstr>Colour scheme</vt:lpstr>
      <vt:lpstr>Picture slide</vt:lpstr>
      <vt:lpstr>Sample Graph (3 colours)</vt:lpstr>
      <vt:lpstr>Example of a table</vt:lpstr>
      <vt:lpstr>Two column bullet points</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Xmas Wrap</dc:title>
  <dc:creator>Presentation Magazine</dc:creator>
  <cp:lastModifiedBy>Jonty Pearce</cp:lastModifiedBy>
  <cp:revision>25</cp:revision>
  <dcterms:created xsi:type="dcterms:W3CDTF">2005-09-12T07:12:48Z</dcterms:created>
  <dcterms:modified xsi:type="dcterms:W3CDTF">2015-02-22T11:10:22Z</dcterms:modified>
</cp:coreProperties>
</file>