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1"/>
  </p:notesMasterIdLst>
  <p:sldIdLst>
    <p:sldId id="260" r:id="rId2"/>
    <p:sldId id="269" r:id="rId3"/>
    <p:sldId id="262" r:id="rId4"/>
    <p:sldId id="263" r:id="rId5"/>
    <p:sldId id="264" r:id="rId6"/>
    <p:sldId id="265" r:id="rId7"/>
    <p:sldId id="266" r:id="rId8"/>
    <p:sldId id="270" r:id="rId9"/>
    <p:sldId id="271"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931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31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79E2595-8000-4BBB-BBA6-01D3A808EFA9}" type="slidenum">
              <a:rPr lang="en-US" altLang="en-US"/>
              <a:pPr>
                <a:defRPr/>
              </a:pPr>
              <a:t>‹#›</a:t>
            </a:fld>
            <a:endParaRPr lang="en-US" altLang="en-US"/>
          </a:p>
        </p:txBody>
      </p:sp>
    </p:spTree>
    <p:extLst>
      <p:ext uri="{BB962C8B-B14F-4D97-AF65-F5344CB8AC3E}">
        <p14:creationId xmlns:p14="http://schemas.microsoft.com/office/powerpoint/2010/main" val="3489462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9DACE04-8E99-4FA4-A965-436EB1262F3D}"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5215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410E735-CE8F-4197-A25D-FEB9342A3357}"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344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E6D9736-C648-4E14-A4B1-BC3E5B0086D5}"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7519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74DFD7C-9ACB-4108-A72F-D1A7C1237A28}"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784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D6F89B9-1EE9-4E08-9777-FDED565BED77}"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0716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BFE6755-6B08-4727-A06D-DFE070D45D2D}"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938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0CCB754-9A68-40B7-8B98-646BC6ACBB9F}"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2476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F0E9E1A-88BD-489A-9B5A-A8E4C1191449}"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9105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D15D80B-3117-4D74-8B41-8C19358ED52B}"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52543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l="80672"/>
          <a:stretch>
            <a:fillRect/>
          </a:stretch>
        </p:blipFill>
        <p:spPr bwMode="auto">
          <a:xfrm>
            <a:off x="0"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l="80635"/>
          <a:stretch>
            <a:fillRect/>
          </a:stretch>
        </p:blipFill>
        <p:spPr bwMode="auto">
          <a:xfrm>
            <a:off x="688975"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2">
            <a:lum bright="40000" contrast="20000"/>
            <a:extLst>
              <a:ext uri="{28A0092B-C50C-407E-A947-70E740481C1C}">
                <a14:useLocalDpi xmlns:a14="http://schemas.microsoft.com/office/drawing/2010/main" val="0"/>
              </a:ext>
            </a:extLst>
          </a:blip>
          <a:srcRect l="80635"/>
          <a:stretch>
            <a:fillRect/>
          </a:stretch>
        </p:blipFill>
        <p:spPr bwMode="auto">
          <a:xfrm>
            <a:off x="1368425"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2">
            <a:lum bright="60000"/>
            <a:extLst>
              <a:ext uri="{28A0092B-C50C-407E-A947-70E740481C1C}">
                <a14:useLocalDpi xmlns:a14="http://schemas.microsoft.com/office/drawing/2010/main" val="0"/>
              </a:ext>
            </a:extLst>
          </a:blip>
          <a:srcRect l="80635"/>
          <a:stretch>
            <a:fillRect/>
          </a:stretch>
        </p:blipFill>
        <p:spPr bwMode="auto">
          <a:xfrm>
            <a:off x="2030413"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2">
            <a:lum bright="72000"/>
            <a:extLst>
              <a:ext uri="{28A0092B-C50C-407E-A947-70E740481C1C}">
                <a14:useLocalDpi xmlns:a14="http://schemas.microsoft.com/office/drawing/2010/main" val="0"/>
              </a:ext>
            </a:extLst>
          </a:blip>
          <a:srcRect l="80635"/>
          <a:stretch>
            <a:fillRect/>
          </a:stretch>
        </p:blipFill>
        <p:spPr bwMode="auto">
          <a:xfrm>
            <a:off x="2735263" y="0"/>
            <a:ext cx="7000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l="80672"/>
          <a:stretch>
            <a:fillRect/>
          </a:stretch>
        </p:blipFill>
        <p:spPr bwMode="auto">
          <a:xfrm>
            <a:off x="0"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userDrawn="1"/>
        </p:nvPicPr>
        <p:blipFill>
          <a:blip r:embed="rId2">
            <a:lum bright="20000" contrast="20000"/>
            <a:extLst>
              <a:ext uri="{28A0092B-C50C-407E-A947-70E740481C1C}">
                <a14:useLocalDpi xmlns:a14="http://schemas.microsoft.com/office/drawing/2010/main" val="0"/>
              </a:ext>
            </a:extLst>
          </a:blip>
          <a:srcRect l="80635"/>
          <a:stretch>
            <a:fillRect/>
          </a:stretch>
        </p:blipFill>
        <p:spPr bwMode="auto">
          <a:xfrm>
            <a:off x="688975"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p:cNvPicPr>
            <a:picLocks noChangeAspect="1" noChangeArrowheads="1"/>
          </p:cNvPicPr>
          <p:nvPr userDrawn="1"/>
        </p:nvPicPr>
        <p:blipFill>
          <a:blip r:embed="rId2">
            <a:lum bright="40000" contrast="20000"/>
            <a:extLst>
              <a:ext uri="{28A0092B-C50C-407E-A947-70E740481C1C}">
                <a14:useLocalDpi xmlns:a14="http://schemas.microsoft.com/office/drawing/2010/main" val="0"/>
              </a:ext>
            </a:extLst>
          </a:blip>
          <a:srcRect l="80635"/>
          <a:stretch>
            <a:fillRect/>
          </a:stretch>
        </p:blipFill>
        <p:spPr bwMode="auto">
          <a:xfrm>
            <a:off x="1368425"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p:cNvPicPr>
            <a:picLocks noChangeAspect="1" noChangeArrowheads="1"/>
          </p:cNvPicPr>
          <p:nvPr userDrawn="1"/>
        </p:nvPicPr>
        <p:blipFill>
          <a:blip r:embed="rId2">
            <a:lum bright="60000"/>
            <a:extLst>
              <a:ext uri="{28A0092B-C50C-407E-A947-70E740481C1C}">
                <a14:useLocalDpi xmlns:a14="http://schemas.microsoft.com/office/drawing/2010/main" val="0"/>
              </a:ext>
            </a:extLst>
          </a:blip>
          <a:srcRect l="80635"/>
          <a:stretch>
            <a:fillRect/>
          </a:stretch>
        </p:blipFill>
        <p:spPr bwMode="auto">
          <a:xfrm>
            <a:off x="2030413"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p:cNvPicPr>
            <a:picLocks noChangeAspect="1" noChangeArrowheads="1"/>
          </p:cNvPicPr>
          <p:nvPr userDrawn="1"/>
        </p:nvPicPr>
        <p:blipFill>
          <a:blip r:embed="rId2">
            <a:lum bright="72000"/>
            <a:extLst>
              <a:ext uri="{28A0092B-C50C-407E-A947-70E740481C1C}">
                <a14:useLocalDpi xmlns:a14="http://schemas.microsoft.com/office/drawing/2010/main" val="0"/>
              </a:ext>
            </a:extLst>
          </a:blip>
          <a:srcRect l="80635"/>
          <a:stretch>
            <a:fillRect/>
          </a:stretch>
        </p:blipFill>
        <p:spPr bwMode="auto">
          <a:xfrm>
            <a:off x="2735263" y="0"/>
            <a:ext cx="7000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12"/>
          <p:cNvSpPr>
            <a:spLocks noChangeShapeType="1"/>
          </p:cNvSpPr>
          <p:nvPr userDrawn="1"/>
        </p:nvSpPr>
        <p:spPr bwMode="auto">
          <a:xfrm>
            <a:off x="2916238" y="3760788"/>
            <a:ext cx="6119812"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Rectangle 13"/>
          <p:cNvSpPr>
            <a:spLocks noChangeArrowheads="1"/>
          </p:cNvSpPr>
          <p:nvPr userDrawn="1"/>
        </p:nvSpPr>
        <p:spPr bwMode="auto">
          <a:xfrm>
            <a:off x="-36513" y="144463"/>
            <a:ext cx="9072563" cy="6597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15726" name="Rectangle 14"/>
          <p:cNvSpPr>
            <a:spLocks noGrp="1" noChangeArrowheads="1"/>
          </p:cNvSpPr>
          <p:nvPr>
            <p:ph type="ctrTitle"/>
          </p:nvPr>
        </p:nvSpPr>
        <p:spPr>
          <a:xfrm>
            <a:off x="2987675" y="2130425"/>
            <a:ext cx="5757863" cy="1470025"/>
          </a:xfrm>
        </p:spPr>
        <p:txBody>
          <a:bodyPr/>
          <a:lstStyle>
            <a:lvl1pPr algn="ctr">
              <a:defRPr/>
            </a:lvl1pPr>
          </a:lstStyle>
          <a:p>
            <a:pPr lvl="0"/>
            <a:r>
              <a:rPr lang="en-US" altLang="en-US" noProof="0" smtClean="0"/>
              <a:t>Click to edit Master title style</a:t>
            </a:r>
          </a:p>
        </p:txBody>
      </p:sp>
      <p:sp>
        <p:nvSpPr>
          <p:cNvPr id="115727" name="Rectangle 15"/>
          <p:cNvSpPr>
            <a:spLocks noGrp="1" noChangeArrowheads="1"/>
          </p:cNvSpPr>
          <p:nvPr>
            <p:ph type="subTitle" idx="1"/>
          </p:nvPr>
        </p:nvSpPr>
        <p:spPr>
          <a:xfrm>
            <a:off x="3365500" y="3886200"/>
            <a:ext cx="5000625" cy="1752600"/>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281010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2958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1375" y="366713"/>
            <a:ext cx="1639888"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68538" y="366713"/>
            <a:ext cx="4770437"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977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68538" y="366713"/>
            <a:ext cx="6562725" cy="8302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2268538" y="1600200"/>
            <a:ext cx="6418262" cy="4525963"/>
          </a:xfrm>
        </p:spPr>
        <p:txBody>
          <a:bodyPr/>
          <a:lstStyle/>
          <a:p>
            <a:pPr lvl="0"/>
            <a:endParaRPr lang="en-GB" noProof="0" smtClean="0"/>
          </a:p>
        </p:txBody>
      </p:sp>
    </p:spTree>
    <p:extLst>
      <p:ext uri="{BB962C8B-B14F-4D97-AF65-F5344CB8AC3E}">
        <p14:creationId xmlns:p14="http://schemas.microsoft.com/office/powerpoint/2010/main" val="2788316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68538" y="366713"/>
            <a:ext cx="6562725" cy="8302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268538" y="1600200"/>
            <a:ext cx="3132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53075" y="1600200"/>
            <a:ext cx="31337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632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781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82608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68538" y="1600200"/>
            <a:ext cx="3132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53075" y="1600200"/>
            <a:ext cx="31337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7715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238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5256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73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0114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9163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l="80672"/>
          <a:stretch>
            <a:fillRect/>
          </a:stretch>
        </p:blipFill>
        <p:spPr bwMode="auto">
          <a:xfrm>
            <a:off x="0"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15">
            <a:lum bright="20000" contrast="20000"/>
            <a:extLst>
              <a:ext uri="{28A0092B-C50C-407E-A947-70E740481C1C}">
                <a14:useLocalDpi xmlns:a14="http://schemas.microsoft.com/office/drawing/2010/main" val="0"/>
              </a:ext>
            </a:extLst>
          </a:blip>
          <a:srcRect l="80635"/>
          <a:stretch>
            <a:fillRect/>
          </a:stretch>
        </p:blipFill>
        <p:spPr bwMode="auto">
          <a:xfrm>
            <a:off x="688975"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15">
            <a:lum bright="40000" contrast="20000"/>
            <a:extLst>
              <a:ext uri="{28A0092B-C50C-407E-A947-70E740481C1C}">
                <a14:useLocalDpi xmlns:a14="http://schemas.microsoft.com/office/drawing/2010/main" val="0"/>
              </a:ext>
            </a:extLst>
          </a:blip>
          <a:srcRect l="80635"/>
          <a:stretch>
            <a:fillRect/>
          </a:stretch>
        </p:blipFill>
        <p:spPr bwMode="auto">
          <a:xfrm>
            <a:off x="1368425"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p:cNvPicPr>
            <a:picLocks noChangeAspect="1" noChangeArrowheads="1"/>
          </p:cNvPicPr>
          <p:nvPr userDrawn="1"/>
        </p:nvPicPr>
        <p:blipFill>
          <a:blip r:embed="rId15">
            <a:extLst>
              <a:ext uri="{28A0092B-C50C-407E-A947-70E740481C1C}">
                <a14:useLocalDpi xmlns:a14="http://schemas.microsoft.com/office/drawing/2010/main" val="0"/>
              </a:ext>
            </a:extLst>
          </a:blip>
          <a:srcRect l="80672"/>
          <a:stretch>
            <a:fillRect/>
          </a:stretch>
        </p:blipFill>
        <p:spPr bwMode="auto">
          <a:xfrm>
            <a:off x="0"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p:cNvPicPr>
            <a:picLocks noChangeAspect="1" noChangeArrowheads="1"/>
          </p:cNvPicPr>
          <p:nvPr userDrawn="1"/>
        </p:nvPicPr>
        <p:blipFill>
          <a:blip r:embed="rId15">
            <a:lum bright="20000" contrast="20000"/>
            <a:extLst>
              <a:ext uri="{28A0092B-C50C-407E-A947-70E740481C1C}">
                <a14:useLocalDpi xmlns:a14="http://schemas.microsoft.com/office/drawing/2010/main" val="0"/>
              </a:ext>
            </a:extLst>
          </a:blip>
          <a:srcRect l="80635"/>
          <a:stretch>
            <a:fillRect/>
          </a:stretch>
        </p:blipFill>
        <p:spPr bwMode="auto">
          <a:xfrm>
            <a:off x="688975" y="0"/>
            <a:ext cx="70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p:cNvPicPr>
            <a:picLocks noChangeAspect="1" noChangeArrowheads="1"/>
          </p:cNvPicPr>
          <p:nvPr userDrawn="1"/>
        </p:nvPicPr>
        <p:blipFill>
          <a:blip r:embed="rId15">
            <a:lum bright="40000" contrast="20000"/>
            <a:extLst>
              <a:ext uri="{28A0092B-C50C-407E-A947-70E740481C1C}">
                <a14:useLocalDpi xmlns:a14="http://schemas.microsoft.com/office/drawing/2010/main" val="0"/>
              </a:ext>
            </a:extLst>
          </a:blip>
          <a:srcRect l="80635"/>
          <a:stretch>
            <a:fillRect/>
          </a:stretch>
        </p:blipFill>
        <p:spPr bwMode="auto">
          <a:xfrm>
            <a:off x="1368425" y="0"/>
            <a:ext cx="700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2"/>
          <p:cNvSpPr>
            <a:spLocks noChangeShapeType="1"/>
          </p:cNvSpPr>
          <p:nvPr userDrawn="1"/>
        </p:nvSpPr>
        <p:spPr bwMode="auto">
          <a:xfrm>
            <a:off x="2268538" y="1341438"/>
            <a:ext cx="6767512"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3" name="Rectangle 13"/>
          <p:cNvSpPr>
            <a:spLocks noChangeArrowheads="1"/>
          </p:cNvSpPr>
          <p:nvPr userDrawn="1"/>
        </p:nvSpPr>
        <p:spPr bwMode="auto">
          <a:xfrm>
            <a:off x="-36513" y="144463"/>
            <a:ext cx="9072563" cy="6597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034" name="Rectangle 16"/>
          <p:cNvSpPr>
            <a:spLocks noGrp="1" noChangeArrowheads="1"/>
          </p:cNvSpPr>
          <p:nvPr>
            <p:ph type="title"/>
          </p:nvPr>
        </p:nvSpPr>
        <p:spPr bwMode="auto">
          <a:xfrm>
            <a:off x="2268538" y="366713"/>
            <a:ext cx="656272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5" name="Rectangle 18"/>
          <p:cNvSpPr>
            <a:spLocks noGrp="1" noChangeArrowheads="1"/>
          </p:cNvSpPr>
          <p:nvPr>
            <p:ph type="body" idx="1"/>
          </p:nvPr>
        </p:nvSpPr>
        <p:spPr bwMode="auto">
          <a:xfrm>
            <a:off x="2268538" y="1600200"/>
            <a:ext cx="641826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p:titleStyle>
    <p:bodyStyle>
      <a:lvl1pPr marL="354013" indent="-354013" algn="l" rtl="0" eaLnBrk="0" fontAlgn="base" hangingPunct="0">
        <a:spcBef>
          <a:spcPct val="20000"/>
        </a:spcBef>
        <a:spcAft>
          <a:spcPct val="0"/>
        </a:spcAft>
        <a:buChar char="•"/>
        <a:defRPr sz="2800" kern="1200">
          <a:solidFill>
            <a:schemeClr val="tx1"/>
          </a:solidFill>
          <a:latin typeface="+mn-lt"/>
          <a:ea typeface="+mn-ea"/>
          <a:cs typeface="+mn-cs"/>
        </a:defRPr>
      </a:lvl1pPr>
      <a:lvl2pPr marL="796925" indent="-263525" algn="l" rtl="0" eaLnBrk="0" fontAlgn="base" hangingPunct="0">
        <a:spcBef>
          <a:spcPct val="20000"/>
        </a:spcBef>
        <a:spcAft>
          <a:spcPct val="0"/>
        </a:spcAft>
        <a:buChar char="–"/>
        <a:defRPr sz="2400" kern="1200">
          <a:solidFill>
            <a:schemeClr val="tx1"/>
          </a:solidFill>
          <a:latin typeface="+mn-lt"/>
          <a:ea typeface="+mn-ea"/>
          <a:cs typeface="+mn-cs"/>
        </a:defRPr>
      </a:lvl2pPr>
      <a:lvl3pPr marL="1204913"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129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Xmas Wrap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Example Bullet Point Slide</a:t>
            </a:r>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4533900" y="2709863"/>
            <a:ext cx="827088" cy="611187"/>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6" name="Rectangle 4"/>
          <p:cNvSpPr>
            <a:spLocks noChangeArrowheads="1"/>
          </p:cNvSpPr>
          <p:nvPr/>
        </p:nvSpPr>
        <p:spPr bwMode="auto">
          <a:xfrm>
            <a:off x="5602288" y="2709863"/>
            <a:ext cx="827087" cy="611187"/>
          </a:xfrm>
          <a:prstGeom prst="rect">
            <a:avLst/>
          </a:prstGeom>
          <a:solidFill>
            <a:schemeClr val="bg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7" name="Rectangle 5"/>
          <p:cNvSpPr>
            <a:spLocks noChangeArrowheads="1"/>
          </p:cNvSpPr>
          <p:nvPr/>
        </p:nvSpPr>
        <p:spPr bwMode="auto">
          <a:xfrm>
            <a:off x="3465513" y="4330700"/>
            <a:ext cx="827087" cy="611188"/>
          </a:xfrm>
          <a:prstGeom prst="rect">
            <a:avLst/>
          </a:prstGeom>
          <a:solidFill>
            <a:schemeClr val="accent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8" name="Rectangle 6"/>
          <p:cNvSpPr>
            <a:spLocks noChangeArrowheads="1"/>
          </p:cNvSpPr>
          <p:nvPr/>
        </p:nvSpPr>
        <p:spPr bwMode="auto">
          <a:xfrm>
            <a:off x="4533900" y="4330700"/>
            <a:ext cx="827088" cy="611188"/>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9" name="Rectangle 7"/>
          <p:cNvSpPr>
            <a:spLocks noChangeArrowheads="1"/>
          </p:cNvSpPr>
          <p:nvPr/>
        </p:nvSpPr>
        <p:spPr bwMode="auto">
          <a:xfrm>
            <a:off x="5602288" y="4330700"/>
            <a:ext cx="827087" cy="611188"/>
          </a:xfrm>
          <a:prstGeom prst="rect">
            <a:avLst/>
          </a:prstGeom>
          <a:solidFill>
            <a:schemeClr va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0" name="Rectangle 8"/>
          <p:cNvSpPr>
            <a:spLocks noChangeArrowheads="1"/>
          </p:cNvSpPr>
          <p:nvPr/>
        </p:nvSpPr>
        <p:spPr bwMode="auto">
          <a:xfrm>
            <a:off x="6672263" y="4330700"/>
            <a:ext cx="827087" cy="611188"/>
          </a:xfrm>
          <a:prstGeom prst="rect">
            <a:avLst/>
          </a:prstGeom>
          <a:solidFill>
            <a:schemeClr val="fo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1" name="Rectangle 9"/>
          <p:cNvSpPr>
            <a:spLocks noChangeArrowheads="1"/>
          </p:cNvSpPr>
          <p:nvPr/>
        </p:nvSpPr>
        <p:spPr bwMode="auto">
          <a:xfrm>
            <a:off x="6672263" y="2709863"/>
            <a:ext cx="827087" cy="611187"/>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2" name="Rectangle 10"/>
          <p:cNvSpPr>
            <a:spLocks noChangeArrowheads="1"/>
          </p:cNvSpPr>
          <p:nvPr/>
        </p:nvSpPr>
        <p:spPr bwMode="auto">
          <a:xfrm>
            <a:off x="3465513" y="2709863"/>
            <a:ext cx="827087" cy="611187"/>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3" name="Text Box 11"/>
          <p:cNvSpPr txBox="1">
            <a:spLocks noChangeArrowheads="1"/>
          </p:cNvSpPr>
          <p:nvPr/>
        </p:nvSpPr>
        <p:spPr bwMode="auto">
          <a:xfrm>
            <a:off x="3203575" y="20701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4521200" y="19478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5472113" y="2070100"/>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6751638" y="1947863"/>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3608388" y="3690938"/>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4554538" y="3690938"/>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5489575" y="35687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6570663" y="356711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833688" y="1782763"/>
            <a:ext cx="2506662" cy="4525962"/>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0244" name="Picture 5" descr="xmas_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3763" y="1811338"/>
            <a:ext cx="2486025" cy="3489325"/>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908175" y="2060575"/>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060575"/>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07577" name="Group 57"/>
          <p:cNvGraphicFramePr>
            <a:graphicFrameLocks noGrp="1"/>
          </p:cNvGraphicFramePr>
          <p:nvPr>
            <p:ph type="tbl" idx="1"/>
          </p:nvPr>
        </p:nvGraphicFramePr>
        <p:xfrm>
          <a:off x="2771775" y="1916113"/>
          <a:ext cx="4464050" cy="3275012"/>
        </p:xfrm>
        <a:graphic>
          <a:graphicData uri="http://schemas.openxmlformats.org/drawingml/2006/table">
            <a:tbl>
              <a:tblPr/>
              <a:tblGrid>
                <a:gridCol w="2232025"/>
                <a:gridCol w="2232025"/>
              </a:tblGrid>
              <a:tr h="519072">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555875" y="5589588"/>
            <a:ext cx="41100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a:t>
            </a:r>
            <a:r>
              <a:rPr lang="en-GB" altLang="en-US" sz="1800"/>
              <a:t>you </a:t>
            </a:r>
            <a:r>
              <a:rPr lang="en-GB" altLang="en-US" sz="1800">
                <a:cs typeface="Arial" panose="020B0604020202020204" pitchFamily="34" charset="0"/>
              </a:rPr>
              <a:t>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2833688" y="1782763"/>
            <a:ext cx="2513012" cy="4525962"/>
          </a:xfrm>
        </p:spPr>
        <p:txBody>
          <a:bodyPr/>
          <a:lstStyle/>
          <a:p>
            <a:pPr eaLnBrk="1" hangingPunct="1"/>
            <a:r>
              <a:rPr lang="en-GB" altLang="en-US" sz="2400" smtClean="0"/>
              <a:t>Bullets go in here</a:t>
            </a:r>
            <a:endParaRPr lang="en-US" altLang="en-US" sz="2400" smtClean="0"/>
          </a:p>
        </p:txBody>
      </p:sp>
      <p:sp>
        <p:nvSpPr>
          <p:cNvPr id="16388" name="Rectangle 4"/>
          <p:cNvSpPr>
            <a:spLocks noGrp="1" noChangeArrowheads="1"/>
          </p:cNvSpPr>
          <p:nvPr>
            <p:ph type="body" sz="half" idx="2"/>
          </p:nvPr>
        </p:nvSpPr>
        <p:spPr>
          <a:xfrm>
            <a:off x="5441950" y="1782763"/>
            <a:ext cx="2514600" cy="4525962"/>
          </a:xfrm>
        </p:spPr>
        <p:txBody>
          <a:bodyPr/>
          <a:lstStyle/>
          <a:p>
            <a:pPr eaLnBrk="1" hangingPunct="1"/>
            <a:r>
              <a:rPr lang="en-GB" altLang="en-US" sz="2400" smtClean="0"/>
              <a:t>And also in here</a:t>
            </a:r>
            <a:endParaRPr lang="en-US" altLang="en-US" sz="2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en-US" altLang="en-US" smtClean="0"/>
              <a:t>Examples of default styles</a:t>
            </a:r>
          </a:p>
        </p:txBody>
      </p:sp>
      <p:sp>
        <p:nvSpPr>
          <p:cNvPr id="18435" name="Rectangle 5"/>
          <p:cNvSpPr>
            <a:spLocks noGrp="1" noChangeArrowheads="1"/>
          </p:cNvSpPr>
          <p:nvPr>
            <p:ph type="body" sz="half" idx="1"/>
          </p:nvPr>
        </p:nvSpPr>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a:p>
            <a:pPr eaLnBrk="1" hangingPunct="1"/>
            <a:endParaRPr lang="en-US" altLang="en-US" sz="2400" smtClean="0"/>
          </a:p>
        </p:txBody>
      </p:sp>
      <p:graphicFrame>
        <p:nvGraphicFramePr>
          <p:cNvPr id="124949" name="Group 21"/>
          <p:cNvGraphicFramePr>
            <a:graphicFrameLocks noGrp="1"/>
          </p:cNvGraphicFramePr>
          <p:nvPr>
            <p:ph sz="half" idx="2"/>
          </p:nvPr>
        </p:nvGraphicFramePr>
        <p:xfrm>
          <a:off x="6227763" y="1844675"/>
          <a:ext cx="2259012" cy="822325"/>
        </p:xfrm>
        <a:graphic>
          <a:graphicData uri="http://schemas.openxmlformats.org/drawingml/2006/table">
            <a:tbl>
              <a:tblPr/>
              <a:tblGrid>
                <a:gridCol w="1130300"/>
                <a:gridCol w="1128712"/>
              </a:tblGrid>
              <a:tr h="456847">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478">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22"/>
          <p:cNvSpPr>
            <a:spLocks noChangeArrowheads="1"/>
          </p:cNvSpPr>
          <p:nvPr/>
        </p:nvSpPr>
        <p:spPr bwMode="auto">
          <a:xfrm>
            <a:off x="2771775"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8448" name="Rectangle 23"/>
          <p:cNvSpPr>
            <a:spLocks noChangeArrowheads="1"/>
          </p:cNvSpPr>
          <p:nvPr/>
        </p:nvSpPr>
        <p:spPr bwMode="auto">
          <a:xfrm>
            <a:off x="5651500"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4">
      <a:dk1>
        <a:srgbClr val="CC6600"/>
      </a:dk1>
      <a:lt1>
        <a:srgbClr val="FFFFFF"/>
      </a:lt1>
      <a:dk2>
        <a:srgbClr val="CC3300"/>
      </a:dk2>
      <a:lt2>
        <a:srgbClr val="969696"/>
      </a:lt2>
      <a:accent1>
        <a:srgbClr val="FBDF53"/>
      </a:accent1>
      <a:accent2>
        <a:srgbClr val="FF9966"/>
      </a:accent2>
      <a:accent3>
        <a:srgbClr val="FFFFFF"/>
      </a:accent3>
      <a:accent4>
        <a:srgbClr val="AE5600"/>
      </a:accent4>
      <a:accent5>
        <a:srgbClr val="FDECB3"/>
      </a:accent5>
      <a:accent6>
        <a:srgbClr val="E78A5C"/>
      </a:accent6>
      <a:hlink>
        <a:srgbClr val="CC3300"/>
      </a:hlink>
      <a:folHlink>
        <a:srgbClr val="9966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CC6600"/>
        </a:dk1>
        <a:lt1>
          <a:srgbClr val="FFFFFF"/>
        </a:lt1>
        <a:dk2>
          <a:srgbClr val="993300"/>
        </a:dk2>
        <a:lt2>
          <a:srgbClr val="969696"/>
        </a:lt2>
        <a:accent1>
          <a:srgbClr val="FBDF53"/>
        </a:accent1>
        <a:accent2>
          <a:srgbClr val="FF9966"/>
        </a:accent2>
        <a:accent3>
          <a:srgbClr val="FFFFFF"/>
        </a:accent3>
        <a:accent4>
          <a:srgbClr val="AE56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4">
        <a:dk1>
          <a:srgbClr val="CC6600"/>
        </a:dk1>
        <a:lt1>
          <a:srgbClr val="FFFFFF"/>
        </a:lt1>
        <a:dk2>
          <a:srgbClr val="CC3300"/>
        </a:dk2>
        <a:lt2>
          <a:srgbClr val="969696"/>
        </a:lt2>
        <a:accent1>
          <a:srgbClr val="FBDF53"/>
        </a:accent1>
        <a:accent2>
          <a:srgbClr val="FF9966"/>
        </a:accent2>
        <a:accent3>
          <a:srgbClr val="FFFFFF"/>
        </a:accent3>
        <a:accent4>
          <a:srgbClr val="AE56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278</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Blank Presentation</vt:lpstr>
      <vt:lpstr>Microsoft Graph Chart</vt:lpstr>
      <vt:lpstr>Xmas Wrap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Xmas Wrap</dc:title>
  <dc:creator>Presentation Magazine</dc:creator>
  <cp:lastModifiedBy>Jonty Pearce</cp:lastModifiedBy>
  <cp:revision>25</cp:revision>
  <dcterms:created xsi:type="dcterms:W3CDTF">2005-09-12T07:12:48Z</dcterms:created>
  <dcterms:modified xsi:type="dcterms:W3CDTF">2015-02-22T11:10:22Z</dcterms:modified>
</cp:coreProperties>
</file>