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51" r:id="rId2"/>
  </p:sldMasterIdLst>
  <p:notesMasterIdLst>
    <p:notesMasterId r:id="rId8"/>
  </p:notesMasterIdLst>
  <p:sldIdLst>
    <p:sldId id="256" r:id="rId3"/>
    <p:sldId id="257" r:id="rId4"/>
    <p:sldId id="259" r:id="rId5"/>
    <p:sldId id="258" r:id="rId6"/>
    <p:sldId id="260" r:id="rId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00080"/>
    <a:srgbClr val="CC99FF"/>
    <a:srgbClr val="CC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99" autoAdjust="0"/>
    <p:restoredTop sz="94660"/>
  </p:normalViewPr>
  <p:slideViewPr>
    <p:cSldViewPr>
      <p:cViewPr>
        <p:scale>
          <a:sx n="50" d="100"/>
          <a:sy n="50" d="100"/>
        </p:scale>
        <p:origin x="-3318" y="-15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706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06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706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706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9675A67-D656-4B0C-B4FC-FB08FA8642F0}" type="slidenum">
              <a:rPr lang="en-US" altLang="en-US"/>
              <a:pPr>
                <a:defRPr/>
              </a:pPr>
              <a:t>‹#›</a:t>
            </a:fld>
            <a:endParaRPr lang="en-US" altLang="en-US"/>
          </a:p>
        </p:txBody>
      </p:sp>
    </p:spTree>
    <p:extLst>
      <p:ext uri="{BB962C8B-B14F-4D97-AF65-F5344CB8AC3E}">
        <p14:creationId xmlns:p14="http://schemas.microsoft.com/office/powerpoint/2010/main" val="1386517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8B2F0A2E-6CA6-417A-943F-7D5191A515CF}"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50965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E0B45F2-F6DE-402A-9FBD-1CFF6EFB398C}"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36587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71AD70A-486A-488B-B948-0B4BD5AAC09C}"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59634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34514D8-2D17-481A-A88E-30F9D58E4180}"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18614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EA8E33E-60E2-48C1-8877-7BDFB39B29FE}"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13416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Tree>
    <p:extLst>
      <p:ext uri="{BB962C8B-B14F-4D97-AF65-F5344CB8AC3E}">
        <p14:creationId xmlns:p14="http://schemas.microsoft.com/office/powerpoint/2010/main" val="1336629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48083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3638" y="274638"/>
            <a:ext cx="1712912" cy="58880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103313" y="274638"/>
            <a:ext cx="4987925" cy="5888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78809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116013" y="274638"/>
            <a:ext cx="6840537"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1103313" y="1636713"/>
            <a:ext cx="3349625" cy="2185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05338" y="1636713"/>
            <a:ext cx="3351212" cy="2185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1103313" y="3975100"/>
            <a:ext cx="3349625"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05338" y="3975100"/>
            <a:ext cx="3351212"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89703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6013" y="274638"/>
            <a:ext cx="6840537"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103313" y="1636713"/>
            <a:ext cx="3349625"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05338" y="1636713"/>
            <a:ext cx="3351212"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72522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Tree>
    <p:extLst>
      <p:ext uri="{BB962C8B-B14F-4D97-AF65-F5344CB8AC3E}">
        <p14:creationId xmlns:p14="http://schemas.microsoft.com/office/powerpoint/2010/main" val="58341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63215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199178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103313" y="1636713"/>
            <a:ext cx="3349625"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05338" y="1636713"/>
            <a:ext cx="3351212"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83991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473779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928618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312553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18287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056545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279149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206357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64250" y="274638"/>
            <a:ext cx="1892300" cy="58880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4175" y="274638"/>
            <a:ext cx="5527675" cy="5888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93454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0910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103313" y="1636713"/>
            <a:ext cx="3349625"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05338" y="1636713"/>
            <a:ext cx="3351212"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6357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7409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525934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9867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3930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276320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userDrawn="1"/>
        </p:nvSpPr>
        <p:spPr bwMode="auto">
          <a:xfrm>
            <a:off x="1965325" y="8223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pic>
        <p:nvPicPr>
          <p:cNvPr id="1027" name="Picture 4" descr="xmas_bowsimage"/>
          <p:cNvPicPr>
            <a:picLocks noChangeAspect="1" noChangeArrowheads="1"/>
          </p:cNvPicPr>
          <p:nvPr userDrawn="1"/>
        </p:nvPicPr>
        <p:blipFill>
          <a:blip r:embed="rId15">
            <a:extLst>
              <a:ext uri="{28A0092B-C50C-407E-A947-70E740481C1C}">
                <a14:useLocalDpi xmlns:a14="http://schemas.microsoft.com/office/drawing/2010/main" val="0"/>
              </a:ext>
            </a:extLst>
          </a:blip>
          <a:srcRect l="79781"/>
          <a:stretch>
            <a:fillRect/>
          </a:stretch>
        </p:blipFill>
        <p:spPr bwMode="auto">
          <a:xfrm>
            <a:off x="0" y="0"/>
            <a:ext cx="9350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5"/>
          <p:cNvSpPr>
            <a:spLocks noGrp="1" noChangeArrowheads="1"/>
          </p:cNvSpPr>
          <p:nvPr>
            <p:ph type="title"/>
          </p:nvPr>
        </p:nvSpPr>
        <p:spPr bwMode="auto">
          <a:xfrm>
            <a:off x="1116013" y="274638"/>
            <a:ext cx="68405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en-GB" altLang="en-US" smtClean="0"/>
          </a:p>
        </p:txBody>
      </p:sp>
      <p:sp>
        <p:nvSpPr>
          <p:cNvPr id="1029" name="Rectangle 6"/>
          <p:cNvSpPr>
            <a:spLocks noGrp="1" noChangeArrowheads="1"/>
          </p:cNvSpPr>
          <p:nvPr>
            <p:ph type="body" idx="1"/>
          </p:nvPr>
        </p:nvSpPr>
        <p:spPr bwMode="auto">
          <a:xfrm>
            <a:off x="1103313" y="1636713"/>
            <a:ext cx="6853237"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endParaRPr lang="en-GB" altLang="en-US" smtClean="0"/>
          </a:p>
        </p:txBody>
      </p:sp>
      <p:sp>
        <p:nvSpPr>
          <p:cNvPr id="1030" name="Rectangle 7"/>
          <p:cNvSpPr>
            <a:spLocks noChangeArrowheads="1"/>
          </p:cNvSpPr>
          <p:nvPr userDrawn="1"/>
        </p:nvSpPr>
        <p:spPr bwMode="auto">
          <a:xfrm>
            <a:off x="900113" y="0"/>
            <a:ext cx="142875"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31" name="Rectangle 8"/>
          <p:cNvSpPr>
            <a:spLocks noChangeArrowheads="1"/>
          </p:cNvSpPr>
          <p:nvPr userDrawn="1"/>
        </p:nvSpPr>
        <p:spPr bwMode="auto">
          <a:xfrm>
            <a:off x="8101013" y="0"/>
            <a:ext cx="142875"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pic>
        <p:nvPicPr>
          <p:cNvPr id="1032" name="Picture 9" descr="xmas_bowsimage"/>
          <p:cNvPicPr>
            <a:picLocks noChangeAspect="1" noChangeArrowheads="1"/>
          </p:cNvPicPr>
          <p:nvPr userDrawn="1"/>
        </p:nvPicPr>
        <p:blipFill>
          <a:blip r:embed="rId15">
            <a:lum bright="40000" contrast="20000"/>
            <a:extLst>
              <a:ext uri="{28A0092B-C50C-407E-A947-70E740481C1C}">
                <a14:useLocalDpi xmlns:a14="http://schemas.microsoft.com/office/drawing/2010/main" val="0"/>
              </a:ext>
            </a:extLst>
          </a:blip>
          <a:srcRect l="-3590" r="81885"/>
          <a:stretch>
            <a:fillRect/>
          </a:stretch>
        </p:blipFill>
        <p:spPr bwMode="auto">
          <a:xfrm>
            <a:off x="8027988" y="0"/>
            <a:ext cx="111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Times" panose="02020603050405020304" pitchFamily="18"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Times" panose="02020603050405020304" pitchFamily="18"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Times" panose="02020603050405020304" pitchFamily="18"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Times"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965325" y="8223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pic>
        <p:nvPicPr>
          <p:cNvPr id="2051" name="Picture 3" descr="xmas_bowsimage"/>
          <p:cNvPicPr>
            <a:picLocks noChangeAspect="1" noChangeArrowheads="1"/>
          </p:cNvPicPr>
          <p:nvPr/>
        </p:nvPicPr>
        <p:blipFill>
          <a:blip r:embed="rId13">
            <a:extLst>
              <a:ext uri="{28A0092B-C50C-407E-A947-70E740481C1C}">
                <a14:useLocalDpi xmlns:a14="http://schemas.microsoft.com/office/drawing/2010/main" val="0"/>
              </a:ext>
            </a:extLst>
          </a:blip>
          <a:srcRect l="-3581" r="81883"/>
          <a:stretch>
            <a:fillRect/>
          </a:stretch>
        </p:blipFill>
        <p:spPr bwMode="auto">
          <a:xfrm>
            <a:off x="8027988" y="0"/>
            <a:ext cx="1116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descr="xmas_bowsimage"/>
          <p:cNvPicPr>
            <a:picLocks noChangeAspect="1" noChangeArrowheads="1"/>
          </p:cNvPicPr>
          <p:nvPr/>
        </p:nvPicPr>
        <p:blipFill>
          <a:blip r:embed="rId13">
            <a:extLst>
              <a:ext uri="{28A0092B-C50C-407E-A947-70E740481C1C}">
                <a14:useLocalDpi xmlns:a14="http://schemas.microsoft.com/office/drawing/2010/main" val="0"/>
              </a:ext>
            </a:extLst>
          </a:blip>
          <a:srcRect l="72777"/>
          <a:stretch>
            <a:fillRect/>
          </a:stretch>
        </p:blipFill>
        <p:spPr bwMode="auto">
          <a:xfrm>
            <a:off x="-323850" y="0"/>
            <a:ext cx="12588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Grp="1" noChangeArrowheads="1"/>
          </p:cNvSpPr>
          <p:nvPr>
            <p:ph type="title"/>
          </p:nvPr>
        </p:nvSpPr>
        <p:spPr bwMode="auto">
          <a:xfrm>
            <a:off x="384175" y="274638"/>
            <a:ext cx="75723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en-GB" altLang="en-US" smtClean="0"/>
          </a:p>
        </p:txBody>
      </p:sp>
      <p:sp>
        <p:nvSpPr>
          <p:cNvPr id="2054" name="Rectangle 6"/>
          <p:cNvSpPr>
            <a:spLocks noGrp="1" noChangeArrowheads="1"/>
          </p:cNvSpPr>
          <p:nvPr>
            <p:ph type="body" idx="1"/>
          </p:nvPr>
        </p:nvSpPr>
        <p:spPr bwMode="auto">
          <a:xfrm>
            <a:off x="1103313" y="1636713"/>
            <a:ext cx="6853237"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endParaRPr lang="en-GB" altLang="en-US" smtClean="0"/>
          </a:p>
        </p:txBody>
      </p:sp>
      <p:sp>
        <p:nvSpPr>
          <p:cNvPr id="2055" name="Rectangle 7"/>
          <p:cNvSpPr>
            <a:spLocks noChangeArrowheads="1"/>
          </p:cNvSpPr>
          <p:nvPr/>
        </p:nvSpPr>
        <p:spPr bwMode="auto">
          <a:xfrm>
            <a:off x="900113" y="0"/>
            <a:ext cx="142875" cy="68580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2056" name="Rectangle 8"/>
          <p:cNvSpPr>
            <a:spLocks noChangeArrowheads="1"/>
          </p:cNvSpPr>
          <p:nvPr/>
        </p:nvSpPr>
        <p:spPr bwMode="auto">
          <a:xfrm>
            <a:off x="8101013" y="0"/>
            <a:ext cx="142875" cy="68580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2057" name="Text Box 9"/>
          <p:cNvSpPr txBox="1">
            <a:spLocks noChangeArrowheads="1"/>
          </p:cNvSpPr>
          <p:nvPr userDrawn="1"/>
        </p:nvSpPr>
        <p:spPr bwMode="auto">
          <a:xfrm>
            <a:off x="1965325" y="8223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pic>
        <p:nvPicPr>
          <p:cNvPr id="2058" name="Picture 10" descr="xmas_bowsimage"/>
          <p:cNvPicPr>
            <a:picLocks noChangeAspect="1" noChangeArrowheads="1"/>
          </p:cNvPicPr>
          <p:nvPr userDrawn="1"/>
        </p:nvPicPr>
        <p:blipFill>
          <a:blip r:embed="rId13">
            <a:extLst>
              <a:ext uri="{28A0092B-C50C-407E-A947-70E740481C1C}">
                <a14:useLocalDpi xmlns:a14="http://schemas.microsoft.com/office/drawing/2010/main" val="0"/>
              </a:ext>
            </a:extLst>
          </a:blip>
          <a:srcRect l="79781"/>
          <a:stretch>
            <a:fillRect/>
          </a:stretch>
        </p:blipFill>
        <p:spPr bwMode="auto">
          <a:xfrm>
            <a:off x="0" y="0"/>
            <a:ext cx="9350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9" name="Rectangle 11"/>
          <p:cNvSpPr>
            <a:spLocks noChangeArrowheads="1"/>
          </p:cNvSpPr>
          <p:nvPr userDrawn="1"/>
        </p:nvSpPr>
        <p:spPr bwMode="auto">
          <a:xfrm>
            <a:off x="900113" y="0"/>
            <a:ext cx="142875" cy="68580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Times" panose="02020603050405020304" pitchFamily="18"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Times" panose="02020603050405020304" pitchFamily="18"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Times" panose="02020603050405020304" pitchFamily="18"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Times"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4098" name="Rectangle 14"/>
          <p:cNvSpPr>
            <a:spLocks noGrp="1" noChangeArrowheads="1"/>
          </p:cNvSpPr>
          <p:nvPr>
            <p:ph type="title"/>
          </p:nvPr>
        </p:nvSpPr>
        <p:spPr>
          <a:xfrm>
            <a:off x="1116013" y="274638"/>
            <a:ext cx="6840537" cy="1143000"/>
          </a:xfrm>
        </p:spPr>
        <p:txBody>
          <a:bodyPr/>
          <a:lstStyle/>
          <a:p>
            <a:pPr eaLnBrk="1" hangingPunct="1"/>
            <a:r>
              <a:rPr lang="en-GB" altLang="en-US" sz="6000" smtClean="0"/>
              <a:t>Christmas Agenda</a:t>
            </a:r>
            <a:endParaRPr lang="en-US" altLang="en-US" sz="6000" smtClean="0"/>
          </a:p>
        </p:txBody>
      </p:sp>
      <p:sp>
        <p:nvSpPr>
          <p:cNvPr id="4099" name="Rectangle 16"/>
          <p:cNvSpPr>
            <a:spLocks noGrp="1" noChangeArrowheads="1"/>
          </p:cNvSpPr>
          <p:nvPr>
            <p:ph type="body" idx="1"/>
          </p:nvPr>
        </p:nvSpPr>
        <p:spPr/>
        <p:txBody>
          <a:bodyPr/>
          <a:lstStyle/>
          <a:p>
            <a:pPr eaLnBrk="1" hangingPunct="1"/>
            <a:endParaRPr lang="en-GB"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4"/>
          <p:cNvSpPr>
            <a:spLocks noGrp="1" noChangeArrowheads="1"/>
          </p:cNvSpPr>
          <p:nvPr>
            <p:ph type="body" idx="1"/>
          </p:nvPr>
        </p:nvSpPr>
        <p:spPr/>
        <p:txBody>
          <a:bodyPr/>
          <a:lstStyle/>
          <a:p>
            <a:pPr eaLnBrk="1" hangingPunct="1"/>
            <a:r>
              <a:rPr lang="en-GB" altLang="en-US" smtClean="0"/>
              <a:t>Add content here</a:t>
            </a:r>
            <a:endParaRPr lang="en-US" altLang="en-US" smtClean="0"/>
          </a:p>
        </p:txBody>
      </p:sp>
      <p:sp>
        <p:nvSpPr>
          <p:cNvPr id="6147" name="Rectangle 15"/>
          <p:cNvSpPr>
            <a:spLocks noGrp="1" noChangeArrowheads="1"/>
          </p:cNvSpPr>
          <p:nvPr>
            <p:ph type="title"/>
          </p:nvPr>
        </p:nvSpPr>
        <p:spPr/>
        <p:txBody>
          <a:bodyPr/>
          <a:lstStyle/>
          <a:p>
            <a:pPr eaLnBrk="1" hangingPunct="1"/>
            <a:endParaRPr lang="en-GB"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sz="quarter"/>
          </p:nvPr>
        </p:nvSpPr>
        <p:spPr/>
        <p:txBody>
          <a:bodyPr/>
          <a:lstStyle/>
          <a:p>
            <a:pPr eaLnBrk="1" hangingPunct="1"/>
            <a:endParaRPr lang="en-GB" altLang="en-US" smtClean="0"/>
          </a:p>
        </p:txBody>
      </p:sp>
      <p:sp>
        <p:nvSpPr>
          <p:cNvPr id="8195" name="Rectangle 10"/>
          <p:cNvSpPr>
            <a:spLocks noGrp="1" noChangeArrowheads="1"/>
          </p:cNvSpPr>
          <p:nvPr>
            <p:ph sz="quarter" idx="1"/>
          </p:nvPr>
        </p:nvSpPr>
        <p:spPr>
          <a:xfrm>
            <a:off x="2051050" y="1387475"/>
            <a:ext cx="2289175" cy="2401888"/>
          </a:xfrm>
          <a:ln>
            <a:solidFill>
              <a:schemeClr val="bg1"/>
            </a:solidFill>
            <a:miter lim="800000"/>
            <a:headEnd/>
            <a:tailEnd/>
          </a:ln>
        </p:spPr>
        <p:txBody>
          <a:bodyPr/>
          <a:lstStyle/>
          <a:p>
            <a:pPr marL="0" indent="0" eaLnBrk="1" hangingPunct="1"/>
            <a:r>
              <a:rPr lang="en-GB" altLang="en-US" sz="2400" smtClean="0"/>
              <a:t>Image slide</a:t>
            </a:r>
            <a:endParaRPr lang="en-US" altLang="en-US" sz="2400" smtClean="0"/>
          </a:p>
        </p:txBody>
      </p:sp>
      <p:sp>
        <p:nvSpPr>
          <p:cNvPr id="8196" name="Rectangle 11"/>
          <p:cNvSpPr>
            <a:spLocks noGrp="1" noChangeArrowheads="1"/>
          </p:cNvSpPr>
          <p:nvPr>
            <p:ph sz="quarter" idx="2"/>
          </p:nvPr>
        </p:nvSpPr>
        <p:spPr>
          <a:xfrm>
            <a:off x="4514850" y="1387475"/>
            <a:ext cx="2289175" cy="2401888"/>
          </a:xfrm>
          <a:ln>
            <a:solidFill>
              <a:schemeClr val="bg1"/>
            </a:solidFill>
            <a:miter lim="800000"/>
            <a:headEnd/>
            <a:tailEnd/>
          </a:ln>
        </p:spPr>
        <p:txBody>
          <a:bodyPr/>
          <a:lstStyle/>
          <a:p>
            <a:pPr marL="0" indent="0" eaLnBrk="1" hangingPunct="1"/>
            <a:endParaRPr lang="en-GB" altLang="en-US" sz="2400" smtClean="0"/>
          </a:p>
        </p:txBody>
      </p:sp>
      <p:sp>
        <p:nvSpPr>
          <p:cNvPr id="8197" name="Rectangle 12"/>
          <p:cNvSpPr>
            <a:spLocks noGrp="1" noChangeArrowheads="1"/>
          </p:cNvSpPr>
          <p:nvPr>
            <p:ph sz="quarter" idx="3"/>
          </p:nvPr>
        </p:nvSpPr>
        <p:spPr>
          <a:xfrm>
            <a:off x="2051050" y="3903663"/>
            <a:ext cx="2289175" cy="2405062"/>
          </a:xfrm>
          <a:ln>
            <a:solidFill>
              <a:schemeClr val="bg1"/>
            </a:solidFill>
            <a:miter lim="800000"/>
            <a:headEnd/>
            <a:tailEnd/>
          </a:ln>
        </p:spPr>
        <p:txBody>
          <a:bodyPr/>
          <a:lstStyle/>
          <a:p>
            <a:pPr marL="0" indent="0" eaLnBrk="1" hangingPunct="1"/>
            <a:endParaRPr lang="en-GB" altLang="en-US" sz="2400" smtClean="0"/>
          </a:p>
        </p:txBody>
      </p:sp>
      <p:sp>
        <p:nvSpPr>
          <p:cNvPr id="8198" name="Rectangle 13"/>
          <p:cNvSpPr>
            <a:spLocks noGrp="1" noChangeArrowheads="1"/>
          </p:cNvSpPr>
          <p:nvPr>
            <p:ph sz="quarter" idx="4"/>
          </p:nvPr>
        </p:nvSpPr>
        <p:spPr>
          <a:xfrm>
            <a:off x="4514850" y="3903663"/>
            <a:ext cx="2289175" cy="2405062"/>
          </a:xfrm>
          <a:ln>
            <a:solidFill>
              <a:schemeClr val="bg1"/>
            </a:solidFill>
            <a:miter lim="800000"/>
            <a:headEnd/>
            <a:tailEnd/>
          </a:ln>
        </p:spPr>
        <p:txBody>
          <a:bodyPr/>
          <a:lstStyle/>
          <a:p>
            <a:pPr marL="0" indent="0" eaLnBrk="1" hangingPunct="1"/>
            <a:endParaRPr lang="en-GB" altLang="en-US"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n-GB" altLang="en-US" smtClean="0"/>
          </a:p>
        </p:txBody>
      </p:sp>
      <p:sp>
        <p:nvSpPr>
          <p:cNvPr id="10243" name="Rectangle 7"/>
          <p:cNvSpPr>
            <a:spLocks noGrp="1" noChangeArrowheads="1"/>
          </p:cNvSpPr>
          <p:nvPr>
            <p:ph type="body" sz="half" idx="1"/>
          </p:nvPr>
        </p:nvSpPr>
        <p:spPr>
          <a:xfrm>
            <a:off x="900113" y="2143125"/>
            <a:ext cx="4038600" cy="4525963"/>
          </a:xfrm>
        </p:spPr>
        <p:txBody>
          <a:bodyPr/>
          <a:lstStyle/>
          <a:p>
            <a:pPr marL="0" indent="0" algn="r" eaLnBrk="1" hangingPunct="1"/>
            <a:r>
              <a:rPr lang="en-GB" altLang="en-US" sz="2800" smtClean="0"/>
              <a:t>Insert images with text captions, or a paragraph detailing plans for christmas retail targets</a:t>
            </a:r>
            <a:endParaRPr lang="en-US" altLang="en-US" sz="2800" smtClean="0"/>
          </a:p>
        </p:txBody>
      </p:sp>
      <p:graphicFrame>
        <p:nvGraphicFramePr>
          <p:cNvPr id="10244" name="Object 8"/>
          <p:cNvGraphicFramePr>
            <a:graphicFrameLocks noChangeAspect="1"/>
          </p:cNvGraphicFramePr>
          <p:nvPr>
            <p:ph sz="half" idx="2"/>
          </p:nvPr>
        </p:nvGraphicFramePr>
        <p:xfrm>
          <a:off x="5003800" y="2060575"/>
          <a:ext cx="2808288" cy="2663825"/>
        </p:xfrm>
        <a:graphic>
          <a:graphicData uri="http://schemas.openxmlformats.org/presentationml/2006/ole">
            <mc:AlternateContent xmlns:mc="http://schemas.openxmlformats.org/markup-compatibility/2006">
              <mc:Choice xmlns:v="urn:schemas-microsoft-com:vml" Requires="v">
                <p:oleObj spid="_x0000_s10245" name="Chart" r:id="rId4" imgW="2419153" imgH="3171760" progId="MSGraph.Chart.8">
                  <p:embed followColorScheme="full"/>
                </p:oleObj>
              </mc:Choice>
              <mc:Fallback>
                <p:oleObj name="Chart" r:id="rId4" imgW="2419153" imgH="3171760" progId="MSGraph.Chart.8">
                  <p:embed followColorScheme="full"/>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3800" y="2060575"/>
                        <a:ext cx="2808288" cy="266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229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229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1229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1229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1229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1229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Blank Presentation">
  <a:themeElements>
    <a:clrScheme name="2_Blank Presentation 16">
      <a:dk1>
        <a:srgbClr val="800080"/>
      </a:dk1>
      <a:lt1>
        <a:srgbClr val="CC99FF"/>
      </a:lt1>
      <a:dk2>
        <a:srgbClr val="660066"/>
      </a:dk2>
      <a:lt2>
        <a:srgbClr val="3E3E5C"/>
      </a:lt2>
      <a:accent1>
        <a:srgbClr val="60597B"/>
      </a:accent1>
      <a:accent2>
        <a:srgbClr val="6666FF"/>
      </a:accent2>
      <a:accent3>
        <a:srgbClr val="E2CAFF"/>
      </a:accent3>
      <a:accent4>
        <a:srgbClr val="6C006C"/>
      </a:accent4>
      <a:accent5>
        <a:srgbClr val="B6B5BF"/>
      </a:accent5>
      <a:accent6>
        <a:srgbClr val="5C5CE7"/>
      </a:accent6>
      <a:hlink>
        <a:srgbClr val="660066"/>
      </a:hlink>
      <a:folHlink>
        <a:srgbClr val="9900FF"/>
      </a:folHlink>
    </a:clrScheme>
    <a:fontScheme name="2_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2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Blank Presentation 13">
        <a:dk1>
          <a:srgbClr val="993366"/>
        </a:dk1>
        <a:lt1>
          <a:srgbClr val="FFFFFF"/>
        </a:lt1>
        <a:dk2>
          <a:srgbClr val="660066"/>
        </a:dk2>
        <a:lt2>
          <a:srgbClr val="3E3E5C"/>
        </a:lt2>
        <a:accent1>
          <a:srgbClr val="60597B"/>
        </a:accent1>
        <a:accent2>
          <a:srgbClr val="6666FF"/>
        </a:accent2>
        <a:accent3>
          <a:srgbClr val="FFFFFF"/>
        </a:accent3>
        <a:accent4>
          <a:srgbClr val="822A56"/>
        </a:accent4>
        <a:accent5>
          <a:srgbClr val="B6B5BF"/>
        </a:accent5>
        <a:accent6>
          <a:srgbClr val="5C5CE7"/>
        </a:accent6>
        <a:hlink>
          <a:srgbClr val="660066"/>
        </a:hlink>
        <a:folHlink>
          <a:srgbClr val="9900FF"/>
        </a:folHlink>
      </a:clrScheme>
      <a:clrMap bg1="lt1" tx1="dk1" bg2="lt2" tx2="dk2" accent1="accent1" accent2="accent2" accent3="accent3" accent4="accent4" accent5="accent5" accent6="accent6" hlink="hlink" folHlink="folHlink"/>
    </a:extraClrScheme>
    <a:extraClrScheme>
      <a:clrScheme name="2_Blank Presentation 14">
        <a:dk1>
          <a:srgbClr val="993366"/>
        </a:dk1>
        <a:lt1>
          <a:srgbClr val="CC66FF"/>
        </a:lt1>
        <a:dk2>
          <a:srgbClr val="660066"/>
        </a:dk2>
        <a:lt2>
          <a:srgbClr val="3E3E5C"/>
        </a:lt2>
        <a:accent1>
          <a:srgbClr val="60597B"/>
        </a:accent1>
        <a:accent2>
          <a:srgbClr val="6666FF"/>
        </a:accent2>
        <a:accent3>
          <a:srgbClr val="E2B8FF"/>
        </a:accent3>
        <a:accent4>
          <a:srgbClr val="822A56"/>
        </a:accent4>
        <a:accent5>
          <a:srgbClr val="B6B5BF"/>
        </a:accent5>
        <a:accent6>
          <a:srgbClr val="5C5CE7"/>
        </a:accent6>
        <a:hlink>
          <a:srgbClr val="660066"/>
        </a:hlink>
        <a:folHlink>
          <a:srgbClr val="9900FF"/>
        </a:folHlink>
      </a:clrScheme>
      <a:clrMap bg1="lt1" tx1="dk1" bg2="lt2" tx2="dk2" accent1="accent1" accent2="accent2" accent3="accent3" accent4="accent4" accent5="accent5" accent6="accent6" hlink="hlink" folHlink="folHlink"/>
    </a:extraClrScheme>
    <a:extraClrScheme>
      <a:clrScheme name="2_Blank Presentation 15">
        <a:dk1>
          <a:srgbClr val="993366"/>
        </a:dk1>
        <a:lt1>
          <a:srgbClr val="CC99FF"/>
        </a:lt1>
        <a:dk2>
          <a:srgbClr val="660066"/>
        </a:dk2>
        <a:lt2>
          <a:srgbClr val="3E3E5C"/>
        </a:lt2>
        <a:accent1>
          <a:srgbClr val="60597B"/>
        </a:accent1>
        <a:accent2>
          <a:srgbClr val="6666FF"/>
        </a:accent2>
        <a:accent3>
          <a:srgbClr val="E2CAFF"/>
        </a:accent3>
        <a:accent4>
          <a:srgbClr val="822A56"/>
        </a:accent4>
        <a:accent5>
          <a:srgbClr val="B6B5BF"/>
        </a:accent5>
        <a:accent6>
          <a:srgbClr val="5C5CE7"/>
        </a:accent6>
        <a:hlink>
          <a:srgbClr val="660066"/>
        </a:hlink>
        <a:folHlink>
          <a:srgbClr val="9900FF"/>
        </a:folHlink>
      </a:clrScheme>
      <a:clrMap bg1="lt1" tx1="dk1" bg2="lt2" tx2="dk2" accent1="accent1" accent2="accent2" accent3="accent3" accent4="accent4" accent5="accent5" accent6="accent6" hlink="hlink" folHlink="folHlink"/>
    </a:extraClrScheme>
    <a:extraClrScheme>
      <a:clrScheme name="2_Blank Presentation 16">
        <a:dk1>
          <a:srgbClr val="800080"/>
        </a:dk1>
        <a:lt1>
          <a:srgbClr val="CC99FF"/>
        </a:lt1>
        <a:dk2>
          <a:srgbClr val="660066"/>
        </a:dk2>
        <a:lt2>
          <a:srgbClr val="3E3E5C"/>
        </a:lt2>
        <a:accent1>
          <a:srgbClr val="60597B"/>
        </a:accent1>
        <a:accent2>
          <a:srgbClr val="6666FF"/>
        </a:accent2>
        <a:accent3>
          <a:srgbClr val="E2CAFF"/>
        </a:accent3>
        <a:accent4>
          <a:srgbClr val="6C006C"/>
        </a:accent4>
        <a:accent5>
          <a:srgbClr val="B6B5BF"/>
        </a:accent5>
        <a:accent6>
          <a:srgbClr val="5C5CE7"/>
        </a:accent6>
        <a:hlink>
          <a:srgbClr val="660066"/>
        </a:hlink>
        <a:folHlink>
          <a:srgbClr val="9900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6">
      <a:dk1>
        <a:srgbClr val="800080"/>
      </a:dk1>
      <a:lt1>
        <a:srgbClr val="CC99FF"/>
      </a:lt1>
      <a:dk2>
        <a:srgbClr val="660066"/>
      </a:dk2>
      <a:lt2>
        <a:srgbClr val="3E3E5C"/>
      </a:lt2>
      <a:accent1>
        <a:srgbClr val="60597B"/>
      </a:accent1>
      <a:accent2>
        <a:srgbClr val="6666FF"/>
      </a:accent2>
      <a:accent3>
        <a:srgbClr val="E2CAFF"/>
      </a:accent3>
      <a:accent4>
        <a:srgbClr val="6C006C"/>
      </a:accent4>
      <a:accent5>
        <a:srgbClr val="B6B5BF"/>
      </a:accent5>
      <a:accent6>
        <a:srgbClr val="5C5CE7"/>
      </a:accent6>
      <a:hlink>
        <a:srgbClr val="660066"/>
      </a:hlink>
      <a:folHlink>
        <a:srgbClr val="9900FF"/>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993366"/>
        </a:dk1>
        <a:lt1>
          <a:srgbClr val="FFFFFF"/>
        </a:lt1>
        <a:dk2>
          <a:srgbClr val="660066"/>
        </a:dk2>
        <a:lt2>
          <a:srgbClr val="3E3E5C"/>
        </a:lt2>
        <a:accent1>
          <a:srgbClr val="60597B"/>
        </a:accent1>
        <a:accent2>
          <a:srgbClr val="6666FF"/>
        </a:accent2>
        <a:accent3>
          <a:srgbClr val="FFFFFF"/>
        </a:accent3>
        <a:accent4>
          <a:srgbClr val="822A56"/>
        </a:accent4>
        <a:accent5>
          <a:srgbClr val="B6B5BF"/>
        </a:accent5>
        <a:accent6>
          <a:srgbClr val="5C5CE7"/>
        </a:accent6>
        <a:hlink>
          <a:srgbClr val="660066"/>
        </a:hlink>
        <a:folHlink>
          <a:srgbClr val="9900FF"/>
        </a:folHlink>
      </a:clrScheme>
      <a:clrMap bg1="lt1" tx1="dk1" bg2="lt2" tx2="dk2" accent1="accent1" accent2="accent2" accent3="accent3" accent4="accent4" accent5="accent5" accent6="accent6" hlink="hlink" folHlink="folHlink"/>
    </a:extraClrScheme>
    <a:extraClrScheme>
      <a:clrScheme name="Blank Presentation 14">
        <a:dk1>
          <a:srgbClr val="993366"/>
        </a:dk1>
        <a:lt1>
          <a:srgbClr val="CC66FF"/>
        </a:lt1>
        <a:dk2>
          <a:srgbClr val="660066"/>
        </a:dk2>
        <a:lt2>
          <a:srgbClr val="3E3E5C"/>
        </a:lt2>
        <a:accent1>
          <a:srgbClr val="60597B"/>
        </a:accent1>
        <a:accent2>
          <a:srgbClr val="6666FF"/>
        </a:accent2>
        <a:accent3>
          <a:srgbClr val="E2B8FF"/>
        </a:accent3>
        <a:accent4>
          <a:srgbClr val="822A56"/>
        </a:accent4>
        <a:accent5>
          <a:srgbClr val="B6B5BF"/>
        </a:accent5>
        <a:accent6>
          <a:srgbClr val="5C5CE7"/>
        </a:accent6>
        <a:hlink>
          <a:srgbClr val="660066"/>
        </a:hlink>
        <a:folHlink>
          <a:srgbClr val="9900FF"/>
        </a:folHlink>
      </a:clrScheme>
      <a:clrMap bg1="lt1" tx1="dk1" bg2="lt2" tx2="dk2" accent1="accent1" accent2="accent2" accent3="accent3" accent4="accent4" accent5="accent5" accent6="accent6" hlink="hlink" folHlink="folHlink"/>
    </a:extraClrScheme>
    <a:extraClrScheme>
      <a:clrScheme name="Blank Presentation 15">
        <a:dk1>
          <a:srgbClr val="993366"/>
        </a:dk1>
        <a:lt1>
          <a:srgbClr val="CC99FF"/>
        </a:lt1>
        <a:dk2>
          <a:srgbClr val="660066"/>
        </a:dk2>
        <a:lt2>
          <a:srgbClr val="3E3E5C"/>
        </a:lt2>
        <a:accent1>
          <a:srgbClr val="60597B"/>
        </a:accent1>
        <a:accent2>
          <a:srgbClr val="6666FF"/>
        </a:accent2>
        <a:accent3>
          <a:srgbClr val="E2CAFF"/>
        </a:accent3>
        <a:accent4>
          <a:srgbClr val="822A56"/>
        </a:accent4>
        <a:accent5>
          <a:srgbClr val="B6B5BF"/>
        </a:accent5>
        <a:accent6>
          <a:srgbClr val="5C5CE7"/>
        </a:accent6>
        <a:hlink>
          <a:srgbClr val="660066"/>
        </a:hlink>
        <a:folHlink>
          <a:srgbClr val="9900FF"/>
        </a:folHlink>
      </a:clrScheme>
      <a:clrMap bg1="lt1" tx1="dk1" bg2="lt2" tx2="dk2" accent1="accent1" accent2="accent2" accent3="accent3" accent4="accent4" accent5="accent5" accent6="accent6" hlink="hlink" folHlink="folHlink"/>
    </a:extraClrScheme>
    <a:extraClrScheme>
      <a:clrScheme name="Blank Presentation 16">
        <a:dk1>
          <a:srgbClr val="800080"/>
        </a:dk1>
        <a:lt1>
          <a:srgbClr val="CC99FF"/>
        </a:lt1>
        <a:dk2>
          <a:srgbClr val="660066"/>
        </a:dk2>
        <a:lt2>
          <a:srgbClr val="3E3E5C"/>
        </a:lt2>
        <a:accent1>
          <a:srgbClr val="60597B"/>
        </a:accent1>
        <a:accent2>
          <a:srgbClr val="6666FF"/>
        </a:accent2>
        <a:accent3>
          <a:srgbClr val="E2CAFF"/>
        </a:accent3>
        <a:accent4>
          <a:srgbClr val="6C006C"/>
        </a:accent4>
        <a:accent5>
          <a:srgbClr val="B6B5BF"/>
        </a:accent5>
        <a:accent6>
          <a:srgbClr val="5C5CE7"/>
        </a:accent6>
        <a:hlink>
          <a:srgbClr val="660066"/>
        </a:hlink>
        <a:folHlink>
          <a:srgbClr val="9900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191</TotalTime>
  <Words>189</Words>
  <Application>Microsoft Office PowerPoint</Application>
  <PresentationFormat>On-screen Show (4:3)</PresentationFormat>
  <Paragraphs>21</Paragraphs>
  <Slides>5</Slides>
  <Notes>5</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5</vt:i4>
      </vt:variant>
    </vt:vector>
  </HeadingPairs>
  <TitlesOfParts>
    <vt:vector size="11" baseType="lpstr">
      <vt:lpstr>Times</vt:lpstr>
      <vt:lpstr>Arial</vt:lpstr>
      <vt:lpstr>Wingdings</vt:lpstr>
      <vt:lpstr>2_Blank Presentation</vt:lpstr>
      <vt:lpstr>Blank Presentation</vt:lpstr>
      <vt:lpstr>Microsoft Graph Chart</vt:lpstr>
      <vt:lpstr>Christmas Agenda</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Xmas Lilac Bows</dc:title>
  <dc:creator>Presentation Magazine</dc:creator>
  <cp:lastModifiedBy>Jonty Pearce</cp:lastModifiedBy>
  <cp:revision>20</cp:revision>
  <dcterms:created xsi:type="dcterms:W3CDTF">2005-09-12T06:47:45Z</dcterms:created>
  <dcterms:modified xsi:type="dcterms:W3CDTF">2015-02-22T11:10:21Z</dcterms:modified>
</cp:coreProperties>
</file>