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2D3FC8DE-B1EC-4324-8FC5-EF8C79732288}" type="slidenum">
              <a:rPr lang="en-US" altLang="en-US"/>
              <a:pPr>
                <a:defRPr/>
              </a:pPr>
              <a:t>‹#›</a:t>
            </a:fld>
            <a:endParaRPr lang="en-US" altLang="en-US"/>
          </a:p>
        </p:txBody>
      </p:sp>
    </p:spTree>
    <p:extLst>
      <p:ext uri="{BB962C8B-B14F-4D97-AF65-F5344CB8AC3E}">
        <p14:creationId xmlns:p14="http://schemas.microsoft.com/office/powerpoint/2010/main" val="2145375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CABF57B9-A334-4D39-8C5A-E36060B12A62}" type="slidenum">
              <a:rPr lang="en-GB" altLang="en-US"/>
              <a:pPr>
                <a:defRPr/>
              </a:pPr>
              <a:t>‹#›</a:t>
            </a:fld>
            <a:endParaRPr lang="en-GB" altLang="en-US"/>
          </a:p>
        </p:txBody>
      </p:sp>
    </p:spTree>
    <p:extLst>
      <p:ext uri="{BB962C8B-B14F-4D97-AF65-F5344CB8AC3E}">
        <p14:creationId xmlns:p14="http://schemas.microsoft.com/office/powerpoint/2010/main" val="33907640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D241042-5348-42CC-BB8F-5B0D67C887EC}"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94190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19F25479-ACA3-4BAB-ACFD-0B3037DED337}"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88849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07A064A-8BFE-4C2D-92C2-FC0C58CDB429}"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61643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AB3F97B-291B-4711-B56C-1292EAE54AAB}"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40724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5E64012-1F4D-4896-A1A5-DEB8F6A53208}"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3498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C364D09-FD8D-4282-BAB2-7DCAB1505F17}"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01303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5091182-CE9F-4D5C-B93F-3E79BF6571B5}"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57841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B93AA59-3ED5-4D87-87E9-5C58BE7D51C3}"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91966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82FB8BE-ED9B-4404-9B4B-177953ECA516}"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54886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18"/>
          <p:cNvGrpSpPr>
            <a:grpSpLocks/>
          </p:cNvGrpSpPr>
          <p:nvPr/>
        </p:nvGrpSpPr>
        <p:grpSpPr bwMode="auto">
          <a:xfrm>
            <a:off x="14288" y="1276350"/>
            <a:ext cx="9115425" cy="4986338"/>
            <a:chOff x="9" y="804"/>
            <a:chExt cx="5742" cy="3141"/>
          </a:xfrm>
        </p:grpSpPr>
        <p:grpSp>
          <p:nvGrpSpPr>
            <p:cNvPr id="5" name="Group 1019"/>
            <p:cNvGrpSpPr>
              <a:grpSpLocks/>
            </p:cNvGrpSpPr>
            <p:nvPr userDrawn="1"/>
          </p:nvGrpSpPr>
          <p:grpSpPr bwMode="auto">
            <a:xfrm>
              <a:off x="9" y="804"/>
              <a:ext cx="5385" cy="1750"/>
              <a:chOff x="9" y="804"/>
              <a:chExt cx="5385" cy="1750"/>
            </a:xfrm>
          </p:grpSpPr>
          <p:sp>
            <p:nvSpPr>
              <p:cNvPr id="125" name="Freeform 1020"/>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6" name="Freeform 1021"/>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7" name="Freeform 1022"/>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8" name="Freeform 1023"/>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9" name="Freeform 1024"/>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0" name="Freeform 1025"/>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1" name="Freeform 1026"/>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2" name="Freeform 1027"/>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3" name="Freeform 1028"/>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4" name="Freeform 1029"/>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5" name="Freeform 1030"/>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6" name="Freeform 1031"/>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7" name="Freeform 1032"/>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8" name="Freeform 1033"/>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9" name="Freeform 1034"/>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0" name="Freeform 1035"/>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1" name="Freeform 1036"/>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2" name="Freeform 1037"/>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3" name="Freeform 1038"/>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4" name="Freeform 1039"/>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5" name="Freeform 1040"/>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6" name="Freeform 1041"/>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7" name="Freeform 1042"/>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8" name="Freeform 1043"/>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9" name="Freeform 1044"/>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0" name="Freeform 1045"/>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1" name="Freeform 1046"/>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2" name="Freeform 1047"/>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3" name="Freeform 1048"/>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4" name="Freeform 1049"/>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5" name="Freeform 1050"/>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6" name="Freeform 1051"/>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7" name="Freeform 1052"/>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8" name="Freeform 1053"/>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9" name="Freeform 1054"/>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0" name="Freeform 1055"/>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1" name="Freeform 1056"/>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2" name="Freeform 1057"/>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3" name="Freeform 1058"/>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4" name="Freeform 1059"/>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5" name="Freeform 1060"/>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6" name="Freeform 1061"/>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7" name="Freeform 1062"/>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8" name="Freeform 1063"/>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9" name="Freeform 1064"/>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0" name="Freeform 1065"/>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1" name="Freeform 1066"/>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2" name="Freeform 1067"/>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3" name="Freeform 1068"/>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4" name="Freeform 1069"/>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5" name="Freeform 1070"/>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6" name="Freeform 1071"/>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7" name="Freeform 1072"/>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8" name="Freeform 1073"/>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9" name="Freeform 1074"/>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0" name="Freeform 1075"/>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1" name="Freeform 1076"/>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2" name="Rectangle 1077"/>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14288">
                    <a:solidFill>
                      <a:schemeClr val="hlink"/>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83" name="Freeform 1078"/>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4" name="Freeform 1079"/>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5" name="Freeform 1080"/>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6" name="Freeform 1081"/>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7" name="Freeform 1082"/>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8" name="Freeform 1083"/>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9" name="Freeform 1084"/>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0" name="Freeform 1085"/>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1" name="Freeform 1086"/>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2" name="Freeform 1087"/>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3" name="Freeform 1088"/>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4" name="Freeform 1089"/>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5" name="Freeform 1090"/>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6" name="Freeform 1091"/>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7" name="Freeform 1092"/>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8" name="Freeform 1093"/>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9" name="Freeform 1094"/>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0" name="Freeform 1095"/>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1" name="Freeform 1096"/>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2" name="Freeform 1097"/>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3" name="Freeform 1098"/>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4" name="Freeform 1099"/>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5" name="Freeform 1100"/>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6" name="Freeform 1101"/>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7" name="Freeform 1102"/>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8" name="Freeform 1103"/>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9" name="Freeform 1104"/>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0" name="Freeform 1105"/>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1" name="Freeform 1106"/>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2" name="Freeform 1107"/>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3" name="Freeform 1108"/>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4" name="Freeform 1109"/>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5" name="Freeform 1110"/>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6" name="Freeform 1111"/>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7" name="Freeform 1112"/>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8" name="Freeform 1113"/>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9" name="Freeform 1114"/>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0" name="Freeform 1115"/>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1" name="Freeform 1116"/>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2" name="Freeform 1117"/>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3" name="Freeform 1118"/>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4" name="Freeform 1119"/>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5" name="Freeform 1120"/>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6" name="Freeform 1121"/>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7" name="Freeform 1122"/>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8" name="Freeform 1123"/>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9" name="Freeform 1124"/>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0" name="Freeform 1125"/>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1" name="Freeform 1126"/>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2" name="Freeform 1127"/>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3" name="Freeform 1128"/>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4" name="Freeform 1129"/>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5" name="Freeform 1130"/>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6" name="Freeform 1131"/>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7" name="Freeform 1132"/>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8" name="Freeform 1133"/>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9" name="Freeform 1134"/>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0" name="Freeform 1135"/>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1" name="Freeform 1136"/>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2" name="Freeform 1137"/>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3" name="Freeform 1138"/>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4" name="Freeform 1139"/>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5" name="Freeform 1140"/>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6" name="Freeform 1141"/>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7" name="Freeform 1142"/>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8" name="Freeform 1143"/>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9" name="Freeform 1144"/>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0" name="Freeform 1145"/>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1" name="Freeform 1146"/>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2" name="Freeform 1147"/>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3" name="Freeform 1148"/>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4" name="Freeform 1149"/>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5" name="Freeform 1150"/>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6" name="Freeform 1151"/>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7" name="Freeform 1152"/>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8" name="Freeform 1153"/>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9" name="Freeform 1154"/>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0" name="Freeform 1155"/>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1" name="Freeform 1156"/>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2" name="Freeform 1157"/>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3" name="Freeform 1158"/>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4" name="Freeform 1159"/>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5" name="Freeform 1160"/>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6" name="Freeform 1161"/>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7" name="Freeform 1162"/>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8" name="Freeform 1163"/>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9" name="Freeform 1164"/>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0" name="Freeform 1165"/>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1" name="Freeform 1166"/>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2" name="Freeform 1167"/>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3" name="Freeform 1168"/>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4" name="Freeform 1169"/>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5" name="Freeform 1170"/>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6" name="Freeform 1171"/>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7" name="Freeform 1172"/>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8" name="Freeform 1173"/>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9" name="Freeform 1174"/>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0" name="Freeform 1175"/>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1" name="Freeform 1176"/>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2" name="Freeform 1177"/>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3" name="Freeform 1178"/>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4" name="Freeform 1179"/>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5" name="Freeform 1180"/>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6" name="Freeform 1181"/>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7" name="Freeform 1182"/>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8" name="Freeform 1183"/>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9" name="Freeform 1184"/>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0" name="Freeform 1185"/>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1" name="Freeform 1186"/>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2" name="Freeform 1187"/>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3" name="Freeform 1188"/>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4" name="Freeform 1189"/>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5" name="Freeform 1190"/>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6" name="Freeform 1191"/>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7" name="Freeform 1192"/>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8" name="Freeform 1193"/>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9" name="Freeform 1194"/>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0" name="Freeform 1195"/>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1" name="Freeform 1196"/>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2" name="Freeform 1197"/>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3" name="Freeform 1198"/>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4" name="Freeform 1199"/>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5" name="Freeform 1200"/>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6" name="Freeform 1201"/>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7" name="Freeform 1202"/>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8" name="Freeform 1203"/>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9" name="Freeform 1204"/>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0" name="Freeform 1205"/>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1" name="Freeform 1206"/>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2" name="Freeform 1207"/>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3" name="Freeform 1208"/>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4" name="Freeform 1209"/>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5" name="Freeform 1210"/>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6" name="Freeform 1211"/>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7" name="Freeform 1212"/>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8" name="Freeform 1213"/>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9" name="Freeform 1214"/>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0" name="Freeform 1215"/>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1" name="Freeform 1216"/>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2" name="Freeform 1217"/>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3" name="Freeform 1218"/>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4" name="Freeform 1219"/>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sp>
          <p:nvSpPr>
            <p:cNvPr id="6" name="Freeform 1220"/>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 name="Freeform 1221"/>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 name="Freeform 1222"/>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 name="Freeform 1223"/>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 name="Freeform 1224"/>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 name="Freeform 1225"/>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 name="Freeform 1226"/>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 name="Freeform 1227"/>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 name="Freeform 1228"/>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 name="Freeform 1229"/>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 name="Freeform 1230"/>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 name="Freeform 1231"/>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 name="Freeform 1232"/>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 name="Freeform 1233"/>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 name="Freeform 1234"/>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 name="Freeform 1235"/>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 name="Freeform 1236"/>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 name="Freeform 1237"/>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 name="Freeform 1238"/>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 name="Freeform 1239"/>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 name="Freeform 1240"/>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 name="Freeform 1241"/>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 name="Freeform 1242"/>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 name="Freeform 1243"/>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 name="Freeform 1244"/>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 name="Freeform 1245"/>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 name="Freeform 1246"/>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3" name="Freeform 1247"/>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4" name="Freeform 1248"/>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5" name="Freeform 1249"/>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6" name="Freeform 1250"/>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7" name="Freeform 1251"/>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8" name="Freeform 1252"/>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9" name="Freeform 1253"/>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0" name="Freeform 1254"/>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1" name="Freeform 1255"/>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2" name="Freeform 1256"/>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3" name="Freeform 1257"/>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4" name="Freeform 1258"/>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5" name="Freeform 1259"/>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6" name="Freeform 1260"/>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7" name="Freeform 1261"/>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8" name="Freeform 1262"/>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9" name="Freeform 1263"/>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0" name="Freeform 1264"/>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1" name="Freeform 1265"/>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2" name="Freeform 1266"/>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3" name="Freeform 1267"/>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4" name="Freeform 1268"/>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5" name="Freeform 1269"/>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6" name="Freeform 1270"/>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7" name="Freeform 1271"/>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8" name="Freeform 1272"/>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9" name="Freeform 1273"/>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0" name="Freeform 1274"/>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1" name="Freeform 1275"/>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2" name="Freeform 1276"/>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3" name="Freeform 1277"/>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4" name="Freeform 1278"/>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5" name="Freeform 1279"/>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6" name="Freeform 1280"/>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7" name="Freeform 1281"/>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8" name="Freeform 1282"/>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9" name="Freeform 1283"/>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0" name="Freeform 1284"/>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1" name="Freeform 1285"/>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2" name="Freeform 1286"/>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3" name="Freeform 1287"/>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4" name="Freeform 1288"/>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5" name="Freeform 1289"/>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6" name="Freeform 1290"/>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7" name="Freeform 1291"/>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8" name="Freeform 1292"/>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9" name="Freeform 1293"/>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0" name="Freeform 1294"/>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1" name="Freeform 1295"/>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2" name="Freeform 1296"/>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3" name="Freeform 1297"/>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4" name="Freeform 1298"/>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5" name="Freeform 1299"/>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6" name="Freeform 1300"/>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7" name="Freeform 1301"/>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8" name="Freeform 1302"/>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9" name="Freeform 1303"/>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0" name="Freeform 1304"/>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1" name="Freeform 1305"/>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2" name="Freeform 1306"/>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3" name="Freeform 1307"/>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4" name="Freeform 1308"/>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5" name="Freeform 1309"/>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6" name="Freeform 1310"/>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7" name="Freeform 1311"/>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8" name="Freeform 1312"/>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9" name="Freeform 1313"/>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0" name="Freeform 1314"/>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1" name="Freeform 1315"/>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2" name="Freeform 1316"/>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3" name="Freeform 1317"/>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4" name="Freeform 1318"/>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5" name="Freeform 1319"/>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6" name="Freeform 1320"/>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7" name="Freeform 1321"/>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8" name="Freeform 1322"/>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9" name="Freeform 1323"/>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0" name="Freeform 1324"/>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1" name="Freeform 1325"/>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2" name="Freeform 1326"/>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3" name="Freeform 1327"/>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4" name="Freeform 1328"/>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5" name="Freeform 1329"/>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6" name="Freeform 1330"/>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7" name="Freeform 1331"/>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8" name="Freeform 1332"/>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9" name="Freeform 1333"/>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0" name="Freeform 1334"/>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1" name="Freeform 1335"/>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2" name="Freeform 1336"/>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3" name="Freeform 1337"/>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4" name="Freeform 1338"/>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grpSp>
        <p:nvGrpSpPr>
          <p:cNvPr id="325" name="Group 586"/>
          <p:cNvGrpSpPr>
            <a:grpSpLocks/>
          </p:cNvGrpSpPr>
          <p:nvPr/>
        </p:nvGrpSpPr>
        <p:grpSpPr bwMode="auto">
          <a:xfrm>
            <a:off x="5759450" y="3033713"/>
            <a:ext cx="3119438" cy="3119437"/>
            <a:chOff x="2983" y="1877"/>
            <a:chExt cx="2245" cy="2245"/>
          </a:xfrm>
        </p:grpSpPr>
        <p:sp>
          <p:nvSpPr>
            <p:cNvPr id="326" name="Oval 587"/>
            <p:cNvSpPr>
              <a:spLocks noChangeArrowheads="1"/>
            </p:cNvSpPr>
            <p:nvPr/>
          </p:nvSpPr>
          <p:spPr bwMode="auto">
            <a:xfrm>
              <a:off x="2983" y="1877"/>
              <a:ext cx="2245" cy="224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7" name="Group 588"/>
            <p:cNvGrpSpPr>
              <a:grpSpLocks/>
            </p:cNvGrpSpPr>
            <p:nvPr/>
          </p:nvGrpSpPr>
          <p:grpSpPr bwMode="auto">
            <a:xfrm>
              <a:off x="2983" y="1877"/>
              <a:ext cx="2232" cy="2239"/>
              <a:chOff x="1478" y="2731"/>
              <a:chExt cx="1394" cy="1398"/>
            </a:xfrm>
          </p:grpSpPr>
          <p:sp>
            <p:nvSpPr>
              <p:cNvPr id="328" name="Freeform 589"/>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29" name="Freeform 590"/>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0" name="Freeform 591"/>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1" name="Freeform 592"/>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2" name="Freeform 593"/>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3" name="Freeform 594"/>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4" name="Freeform 595"/>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5" name="Freeform 596"/>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6" name="Freeform 597"/>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7" name="Freeform 598"/>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8" name="Freeform 599"/>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9" name="Freeform 600"/>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0" name="Freeform 601"/>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1" name="Freeform 602"/>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2" name="Freeform 603"/>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3" name="Freeform 604"/>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4" name="Freeform 605"/>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5" name="Freeform 606"/>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6" name="Freeform 607"/>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7" name="Freeform 608"/>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8" name="Freeform 609"/>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9" name="Freeform 610"/>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0" name="Freeform 611"/>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1" name="Freeform 612"/>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2" name="Freeform 613"/>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3" name="Freeform 614"/>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4" name="Freeform 615"/>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5" name="Freeform 616"/>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6" name="Freeform 617"/>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7" name="Freeform 618"/>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8" name="Freeform 619"/>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9" name="Freeform 620"/>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0" name="Freeform 621"/>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1" name="Freeform 622"/>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2" name="Freeform 623"/>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3" name="Freeform 624"/>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4" name="Freeform 625"/>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5" name="Freeform 626"/>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6" name="Freeform 627"/>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7" name="Freeform 628"/>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8" name="Freeform 629"/>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9" name="Freeform 630"/>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0" name="Freeform 631"/>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1" name="Freeform 632"/>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2" name="Freeform 633"/>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3" name="Freeform 634"/>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4" name="Freeform 635"/>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5" name="Freeform 636"/>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6" name="Freeform 637"/>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7" name="Freeform 638"/>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8" name="Freeform 639"/>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9" name="Freeform 640"/>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0" name="Freeform 641"/>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1" name="Freeform 642"/>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2" name="Freeform 643"/>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3" name="Freeform 644"/>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4" name="Freeform 645"/>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5" name="Rectangle 646"/>
              <p:cNvSpPr>
                <a:spLocks noChangeArrowheads="1"/>
              </p:cNvSpPr>
              <p:nvPr/>
            </p:nvSpPr>
            <p:spPr bwMode="auto">
              <a:xfrm>
                <a:off x="2864" y="3297"/>
                <a:ext cx="1" cy="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86" name="Freeform 647"/>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7" name="Freeform 648"/>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8" name="Freeform 649"/>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9" name="Freeform 650"/>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0" name="Freeform 651"/>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1" name="Freeform 652"/>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2" name="Freeform 653"/>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3" name="Freeform 654"/>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4" name="Freeform 655"/>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5" name="Freeform 656"/>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6" name="Freeform 657"/>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7" name="Freeform 658"/>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8" name="Freeform 659"/>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9" name="Freeform 660"/>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0" name="Freeform 661"/>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1" name="Freeform 662"/>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2" name="Freeform 663"/>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3" name="Freeform 664"/>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4" name="Freeform 665"/>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5" name="Freeform 666"/>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6" name="Freeform 667"/>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7" name="Freeform 668"/>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8" name="Freeform 669"/>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9" name="Freeform 670"/>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 name="Freeform 671"/>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1" name="Freeform 672"/>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2" name="Freeform 673"/>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3" name="Freeform 674"/>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4" name="Freeform 675"/>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5" name="Freeform 676"/>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6" name="Freeform 677"/>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7" name="Freeform 678"/>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8" name="Freeform 679"/>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9" name="Freeform 680"/>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0" name="Freeform 681"/>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1" name="Freeform 682"/>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2" name="Freeform 683"/>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3" name="Freeform 684"/>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4" name="Freeform 685"/>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5" name="Freeform 686"/>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6" name="Freeform 687"/>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7" name="Freeform 688"/>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8" name="Freeform 689"/>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9" name="Freeform 690"/>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0" name="Freeform 691"/>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1" name="Freeform 692"/>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2" name="Freeform 693"/>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3" name="Freeform 694"/>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4" name="Freeform 695"/>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5" name="Freeform 696"/>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
        <p:nvSpPr>
          <p:cNvPr id="436" name="Rectangle 1339"/>
          <p:cNvSpPr>
            <a:spLocks noChangeArrowheads="1"/>
          </p:cNvSpPr>
          <p:nvPr/>
        </p:nvSpPr>
        <p:spPr bwMode="auto">
          <a:xfrm>
            <a:off x="1527175" y="549275"/>
            <a:ext cx="7616825" cy="7461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4283075" cy="552450"/>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437"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438"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295107379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78564205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4733646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27008467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96693668"/>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7390706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3595373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1955226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3638359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3531854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56686113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5704837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1917779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8234256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981"/>
          <p:cNvGrpSpPr>
            <a:grpSpLocks/>
          </p:cNvGrpSpPr>
          <p:nvPr/>
        </p:nvGrpSpPr>
        <p:grpSpPr bwMode="auto">
          <a:xfrm>
            <a:off x="14288" y="1276350"/>
            <a:ext cx="9115425" cy="4986338"/>
            <a:chOff x="9" y="804"/>
            <a:chExt cx="5742" cy="3141"/>
          </a:xfrm>
        </p:grpSpPr>
        <p:grpSp>
          <p:nvGrpSpPr>
            <p:cNvPr id="1142" name="Group 2982"/>
            <p:cNvGrpSpPr>
              <a:grpSpLocks/>
            </p:cNvGrpSpPr>
            <p:nvPr userDrawn="1"/>
          </p:nvGrpSpPr>
          <p:grpSpPr bwMode="auto">
            <a:xfrm>
              <a:off x="9" y="804"/>
              <a:ext cx="5385" cy="1750"/>
              <a:chOff x="9" y="804"/>
              <a:chExt cx="5385" cy="1750"/>
            </a:xfrm>
          </p:grpSpPr>
          <p:sp>
            <p:nvSpPr>
              <p:cNvPr id="1262" name="Freeform 2983"/>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3" name="Freeform 2984"/>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4" name="Freeform 2985"/>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5" name="Freeform 2986"/>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6" name="Freeform 2987"/>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7" name="Freeform 2988"/>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8" name="Freeform 2989"/>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9" name="Freeform 2990"/>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0" name="Freeform 2991"/>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1" name="Freeform 2992"/>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2" name="Freeform 2993"/>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3" name="Freeform 2994"/>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4" name="Freeform 2995"/>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5" name="Freeform 2996"/>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6" name="Freeform 2997"/>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7" name="Freeform 2998"/>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8" name="Freeform 2999"/>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9" name="Freeform 3000"/>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0" name="Freeform 3001"/>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1" name="Freeform 3002"/>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2" name="Freeform 3003"/>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3" name="Freeform 3004"/>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4" name="Freeform 3005"/>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5" name="Freeform 3006"/>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6" name="Freeform 3007"/>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7" name="Freeform 3008"/>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8" name="Freeform 3009"/>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9" name="Freeform 3010"/>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0" name="Freeform 3011"/>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1" name="Freeform 3012"/>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2" name="Freeform 3013"/>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3" name="Freeform 3014"/>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4" name="Freeform 3015"/>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5" name="Freeform 3016"/>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6" name="Freeform 3017"/>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7" name="Freeform 3018"/>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8" name="Freeform 3019"/>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9" name="Freeform 3020"/>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0" name="Freeform 3021"/>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1" name="Freeform 3022"/>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2" name="Freeform 3023"/>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3" name="Freeform 3024"/>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4" name="Freeform 3025"/>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5" name="Freeform 3026"/>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6" name="Freeform 3027"/>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7" name="Freeform 3028"/>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8" name="Freeform 3029"/>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9" name="Freeform 3030"/>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0" name="Freeform 3031"/>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1" name="Freeform 3032"/>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2" name="Freeform 3033"/>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3" name="Freeform 3034"/>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4" name="Freeform 3035"/>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5" name="Freeform 3036"/>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6" name="Freeform 3037"/>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7" name="Freeform 3038"/>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8" name="Freeform 3039"/>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9" name="Rectangle 3040"/>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3175">
                    <a:solidFill>
                      <a:schemeClr val="accent1"/>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20" name="Freeform 3041"/>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1" name="Freeform 3042"/>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2" name="Freeform 3043"/>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3" name="Freeform 3044"/>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4" name="Freeform 3045"/>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5" name="Freeform 3046"/>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6" name="Freeform 3047"/>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7" name="Freeform 3048"/>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8" name="Freeform 3049"/>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9" name="Freeform 3050"/>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0" name="Freeform 3051"/>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1" name="Freeform 3052"/>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2" name="Freeform 3053"/>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3" name="Freeform 3054"/>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4" name="Freeform 3055"/>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5" name="Freeform 3056"/>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6" name="Freeform 3057"/>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7" name="Freeform 3058"/>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8" name="Freeform 3059"/>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9" name="Freeform 3060"/>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0" name="Freeform 3061"/>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1" name="Freeform 3062"/>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2" name="Freeform 3063"/>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3" name="Freeform 3064"/>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4" name="Freeform 3065"/>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5" name="Freeform 3066"/>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6" name="Freeform 3067"/>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7" name="Freeform 3068"/>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8" name="Freeform 3069"/>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9" name="Freeform 3070"/>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0" name="Freeform 3071"/>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1" name="Freeform 3072"/>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2" name="Freeform 3073"/>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3" name="Freeform 3074"/>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4" name="Freeform 3075"/>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5" name="Freeform 3076"/>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6" name="Freeform 3077"/>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7" name="Freeform 3078"/>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8" name="Freeform 3079"/>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9" name="Freeform 3080"/>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0" name="Freeform 3081"/>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1" name="Freeform 3082"/>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2" name="Freeform 3083"/>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3" name="Freeform 3084"/>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4" name="Freeform 3085"/>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5" name="Freeform 3086"/>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6" name="Freeform 3087"/>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7" name="Freeform 3088"/>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8" name="Freeform 3089"/>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9" name="Freeform 3090"/>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0" name="Freeform 3091"/>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1" name="Freeform 3092"/>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2" name="Freeform 3093"/>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3" name="Freeform 3094"/>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4" name="Freeform 3095"/>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5" name="Freeform 3096"/>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6" name="Freeform 3097"/>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7" name="Freeform 3098"/>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8" name="Freeform 3099"/>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9" name="Freeform 3100"/>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0" name="Freeform 3101"/>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1" name="Freeform 3102"/>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2" name="Freeform 3103"/>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3" name="Freeform 3104"/>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4" name="Freeform 3105"/>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5" name="Freeform 3106"/>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6" name="Freeform 3107"/>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7" name="Freeform 3108"/>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8" name="Freeform 3109"/>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9" name="Freeform 3110"/>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0" name="Freeform 3111"/>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1" name="Freeform 3112"/>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2" name="Freeform 3113"/>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3" name="Freeform 3114"/>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4" name="Freeform 3115"/>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5" name="Freeform 3116"/>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6" name="Freeform 3117"/>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7" name="Freeform 3118"/>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8" name="Freeform 3119"/>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9" name="Freeform 3120"/>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0" name="Freeform 3121"/>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1" name="Freeform 3122"/>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2" name="Freeform 3123"/>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3" name="Freeform 3124"/>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4" name="Freeform 3125"/>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5" name="Freeform 3126"/>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6" name="Freeform 3127"/>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7" name="Freeform 3128"/>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8" name="Freeform 3129"/>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9" name="Freeform 3130"/>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0" name="Freeform 3131"/>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1" name="Freeform 3132"/>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2" name="Freeform 3133"/>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3" name="Freeform 3134"/>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4" name="Freeform 3135"/>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5" name="Freeform 3136"/>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6" name="Freeform 3137"/>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7" name="Freeform 3138"/>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8" name="Freeform 3139"/>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9" name="Freeform 3140"/>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0" name="Freeform 3141"/>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1" name="Freeform 3142"/>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2" name="Freeform 3143"/>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3" name="Freeform 3144"/>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4" name="Freeform 3145"/>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5" name="Freeform 3146"/>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6" name="Freeform 3147"/>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7" name="Freeform 3148"/>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8" name="Freeform 3149"/>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9" name="Freeform 3150"/>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0" name="Freeform 3151"/>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1" name="Freeform 3152"/>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2" name="Freeform 3153"/>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3" name="Freeform 3154"/>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4" name="Freeform 3155"/>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5" name="Freeform 3156"/>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6" name="Freeform 3157"/>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7" name="Freeform 3158"/>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8" name="Freeform 3159"/>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9" name="Freeform 3160"/>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0" name="Freeform 3161"/>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1" name="Freeform 3162"/>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2" name="Freeform 3163"/>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3" name="Freeform 3164"/>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4" name="Freeform 3165"/>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5" name="Freeform 3166"/>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6" name="Freeform 3167"/>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7" name="Freeform 3168"/>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8" name="Freeform 3169"/>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9" name="Freeform 3170"/>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0" name="Freeform 3171"/>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1" name="Freeform 3172"/>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2" name="Freeform 3173"/>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3" name="Freeform 3174"/>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4" name="Freeform 3175"/>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5" name="Freeform 3176"/>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6" name="Freeform 3177"/>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7" name="Freeform 3178"/>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8" name="Freeform 3179"/>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9" name="Freeform 3180"/>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0" name="Freeform 3181"/>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1" name="Freeform 3182"/>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143" name="Freeform 3183"/>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4" name="Freeform 3184"/>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5" name="Freeform 3185"/>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6" name="Freeform 3186"/>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7" name="Freeform 3187"/>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8" name="Freeform 3188"/>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9" name="Freeform 3189"/>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0" name="Freeform 3190"/>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1" name="Freeform 3191"/>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2" name="Freeform 3192"/>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3" name="Freeform 3193"/>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4" name="Freeform 3194"/>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5" name="Freeform 3195"/>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6" name="Freeform 3196"/>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7" name="Freeform 3197"/>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8" name="Freeform 3198"/>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9" name="Freeform 3199"/>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0" name="Freeform 3200"/>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1" name="Freeform 3201"/>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2" name="Freeform 3202"/>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3" name="Freeform 3203"/>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4" name="Freeform 3204"/>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5" name="Freeform 3205"/>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6" name="Freeform 3206"/>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7" name="Freeform 3207"/>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8" name="Freeform 3208"/>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9" name="Freeform 3209"/>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0" name="Freeform 3210"/>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1" name="Freeform 3211"/>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2" name="Freeform 3212"/>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3" name="Freeform 3213"/>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4" name="Freeform 3214"/>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5" name="Freeform 3215"/>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6" name="Freeform 3216"/>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7" name="Freeform 3217"/>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8" name="Freeform 3218"/>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9" name="Freeform 3219"/>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0" name="Freeform 3220"/>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1" name="Freeform 3221"/>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2" name="Freeform 3222"/>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3" name="Freeform 3223"/>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4" name="Freeform 3224"/>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5" name="Freeform 3225"/>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6" name="Freeform 3226"/>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7" name="Freeform 3227"/>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8" name="Freeform 3228"/>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9" name="Freeform 3229"/>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0" name="Freeform 3230"/>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1" name="Freeform 3231"/>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2" name="Freeform 3232"/>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3" name="Freeform 3233"/>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4" name="Freeform 3234"/>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5" name="Freeform 3235"/>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6" name="Freeform 3236"/>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7" name="Freeform 3237"/>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8" name="Freeform 3238"/>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9" name="Freeform 3239"/>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0" name="Freeform 3240"/>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1" name="Freeform 3241"/>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2" name="Freeform 3242"/>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3" name="Freeform 3243"/>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4" name="Freeform 3244"/>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5" name="Freeform 3245"/>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6" name="Freeform 3246"/>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7" name="Freeform 3247"/>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8" name="Freeform 3248"/>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9" name="Freeform 3249"/>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0" name="Freeform 3250"/>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1" name="Freeform 3251"/>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2" name="Freeform 3252"/>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3" name="Freeform 3253"/>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4" name="Freeform 3254"/>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5" name="Freeform 3255"/>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6" name="Freeform 3256"/>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7" name="Freeform 3257"/>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8" name="Freeform 3258"/>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9" name="Freeform 3259"/>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0" name="Freeform 3260"/>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1" name="Freeform 3261"/>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2" name="Freeform 3262"/>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3" name="Freeform 3263"/>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4" name="Freeform 3264"/>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5" name="Freeform 3265"/>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6" name="Freeform 3266"/>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7" name="Freeform 3267"/>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8" name="Freeform 3268"/>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9" name="Freeform 3269"/>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0" name="Freeform 3270"/>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1" name="Freeform 3271"/>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2" name="Freeform 3272"/>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3" name="Freeform 3273"/>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4" name="Freeform 3274"/>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5" name="Freeform 3275"/>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6" name="Freeform 3276"/>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7" name="Freeform 3277"/>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8" name="Freeform 3278"/>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9" name="Freeform 3279"/>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0" name="Freeform 3280"/>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1" name="Freeform 3281"/>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2" name="Freeform 3282"/>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3" name="Freeform 3283"/>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4" name="Freeform 3284"/>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5" name="Freeform 3285"/>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6" name="Freeform 3286"/>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7" name="Freeform 3287"/>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8" name="Freeform 3288"/>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9" name="Freeform 3289"/>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0" name="Freeform 3290"/>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1" name="Freeform 3291"/>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2" name="Freeform 3292"/>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3" name="Freeform 3293"/>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4" name="Freeform 3294"/>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5" name="Freeform 3295"/>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6" name="Freeform 3296"/>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7" name="Freeform 3297"/>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8" name="Freeform 3298"/>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9" name="Freeform 3299"/>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0" name="Freeform 3300"/>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1" name="Freeform 3301"/>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2759"/>
          <p:cNvGrpSpPr>
            <a:grpSpLocks/>
          </p:cNvGrpSpPr>
          <p:nvPr/>
        </p:nvGrpSpPr>
        <p:grpSpPr bwMode="auto">
          <a:xfrm>
            <a:off x="260350" y="328613"/>
            <a:ext cx="1042988" cy="1042987"/>
            <a:chOff x="2983" y="1877"/>
            <a:chExt cx="2245" cy="2245"/>
          </a:xfrm>
        </p:grpSpPr>
        <p:sp>
          <p:nvSpPr>
            <p:cNvPr id="1032" name="Oval 2760"/>
            <p:cNvSpPr>
              <a:spLocks noChangeArrowheads="1"/>
            </p:cNvSpPr>
            <p:nvPr/>
          </p:nvSpPr>
          <p:spPr bwMode="auto">
            <a:xfrm>
              <a:off x="2983" y="1877"/>
              <a:ext cx="2245" cy="2245"/>
            </a:xfrm>
            <a:prstGeom prst="ellipse">
              <a:avLst/>
            </a:prstGeom>
            <a:solidFill>
              <a:schemeClr val="accent1"/>
            </a:solidFill>
            <a:ln w="12700">
              <a:solidFill>
                <a:schemeClr val="accent2"/>
              </a:solidFill>
              <a:round/>
              <a:headEnd/>
              <a:tailEnd/>
            </a:ln>
            <a:effectLst/>
            <a:extLs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3" name="Group 2761"/>
            <p:cNvGrpSpPr>
              <a:grpSpLocks/>
            </p:cNvGrpSpPr>
            <p:nvPr/>
          </p:nvGrpSpPr>
          <p:grpSpPr bwMode="auto">
            <a:xfrm>
              <a:off x="2983" y="1877"/>
              <a:ext cx="2232" cy="2239"/>
              <a:chOff x="1478" y="2731"/>
              <a:chExt cx="1394" cy="1398"/>
            </a:xfrm>
          </p:grpSpPr>
          <p:sp>
            <p:nvSpPr>
              <p:cNvPr id="1034" name="Freeform 2762"/>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5" name="Freeform 2763"/>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6" name="Freeform 2764"/>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7" name="Freeform 2765"/>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8" name="Freeform 2766"/>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9" name="Freeform 2767"/>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0" name="Freeform 2768"/>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1" name="Freeform 2769"/>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2" name="Freeform 2770"/>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3" name="Freeform 2771"/>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4" name="Freeform 2772"/>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5" name="Freeform 2773"/>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6" name="Freeform 2774"/>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7" name="Freeform 2775"/>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8" name="Freeform 2776"/>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9" name="Freeform 2777"/>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0" name="Freeform 2778"/>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1" name="Freeform 2779"/>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2" name="Freeform 2780"/>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3" name="Freeform 2781"/>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4" name="Freeform 2782"/>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5" name="Freeform 2783"/>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6" name="Freeform 2784"/>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7" name="Freeform 2785"/>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8" name="Freeform 2786"/>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9" name="Freeform 2787"/>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0" name="Freeform 2788"/>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1" name="Freeform 2789"/>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2" name="Freeform 2790"/>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3" name="Freeform 2791"/>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4" name="Freeform 2792"/>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5" name="Freeform 2793"/>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6" name="Freeform 2794"/>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7" name="Freeform 2795"/>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8" name="Freeform 2796"/>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9" name="Freeform 2797"/>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0" name="Freeform 2798"/>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1" name="Freeform 2799"/>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2" name="Freeform 2800"/>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3" name="Freeform 2801"/>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4" name="Freeform 2802"/>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5" name="Freeform 2803"/>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6" name="Freeform 2804"/>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7" name="Freeform 2805"/>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8" name="Freeform 2806"/>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9" name="Freeform 2807"/>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0" name="Freeform 2808"/>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1" name="Freeform 2809"/>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2" name="Freeform 2810"/>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3" name="Freeform 2811"/>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4" name="Freeform 2812"/>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5" name="Freeform 2813"/>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6" name="Freeform 2814"/>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7" name="Freeform 2815"/>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8" name="Freeform 2816"/>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9" name="Freeform 2817"/>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0" name="Freeform 2818"/>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1" name="Rectangle 2819"/>
              <p:cNvSpPr>
                <a:spLocks noChangeArrowheads="1"/>
              </p:cNvSpPr>
              <p:nvPr/>
            </p:nvSpPr>
            <p:spPr bwMode="auto">
              <a:xfrm>
                <a:off x="2864" y="3297"/>
                <a:ext cx="1" cy="1"/>
              </a:xfrm>
              <a:prstGeom prst="rect">
                <a:avLst/>
              </a:prstGeom>
              <a:solidFill>
                <a:schemeClr val="bg2"/>
              </a:solidFill>
              <a:ln w="1270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92" name="Freeform 2820"/>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3" name="Freeform 2821"/>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4" name="Freeform 2822"/>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5" name="Freeform 2823"/>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6" name="Freeform 2824"/>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7" name="Freeform 2825"/>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8" name="Freeform 2826"/>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9" name="Freeform 2827"/>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0" name="Freeform 2828"/>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1" name="Freeform 2829"/>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2" name="Freeform 2830"/>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3" name="Freeform 2831"/>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4" name="Freeform 2832"/>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5" name="Freeform 2833"/>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6" name="Freeform 2834"/>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7" name="Freeform 2835"/>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8" name="Freeform 2836"/>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9" name="Freeform 2837"/>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0" name="Freeform 2838"/>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1" name="Freeform 2839"/>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2" name="Freeform 2840"/>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3" name="Freeform 2841"/>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4" name="Freeform 2842"/>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5" name="Freeform 2843"/>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6" name="Freeform 2844"/>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7" name="Freeform 2845"/>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8" name="Freeform 2846"/>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9" name="Freeform 2847"/>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0" name="Freeform 2848"/>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1" name="Freeform 2849"/>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2" name="Freeform 2850"/>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3" name="Freeform 2851"/>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4" name="Freeform 2852"/>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5" name="Freeform 2853"/>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6" name="Freeform 2854"/>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7" name="Freeform 2855"/>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8" name="Freeform 2856"/>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9" name="Freeform 2857"/>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0" name="Freeform 2858"/>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1" name="Freeform 2859"/>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2" name="Freeform 2860"/>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3" name="Freeform 2861"/>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4" name="Freeform 2862"/>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5" name="Freeform 2863"/>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6" name="Freeform 2864"/>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7" name="Freeform 2865"/>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8" name="Freeform 2866"/>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9" name="Freeform 2867"/>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0" name="Freeform 2868"/>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1" name="Freeform 2869"/>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7347"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61444"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979738" y="48339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6435725" y="48339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928F"/>
        </a:accent1>
        <a:accent2>
          <a:srgbClr val="008080"/>
        </a:accent2>
        <a:accent3>
          <a:srgbClr val="AAC0C0"/>
        </a:accent3>
        <a:accent4>
          <a:srgbClr val="DADADA"/>
        </a:accent4>
        <a:accent5>
          <a:srgbClr val="AAC7C6"/>
        </a:accent5>
        <a:accent6>
          <a:srgbClr val="007373"/>
        </a:accent6>
        <a:hlink>
          <a:srgbClr val="00928F"/>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FFC979"/>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287C7A"/>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1166</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Purple</dc:title>
  <dc:creator>Presentation Magazine</dc:creator>
  <cp:lastModifiedBy>Jonty Pearce</cp:lastModifiedBy>
  <cp:revision>44</cp:revision>
  <dcterms:created xsi:type="dcterms:W3CDTF">2005-03-15T10:04:38Z</dcterms:created>
  <dcterms:modified xsi:type="dcterms:W3CDTF">2015-02-22T11:10:20Z</dcterms:modified>
</cp:coreProperties>
</file>