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64E"/>
    <a:srgbClr val="808080"/>
    <a:srgbClr val="C0C0C0"/>
    <a:srgbClr val="DDDDDD"/>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0" d="100"/>
          <a:sy n="70" d="100"/>
        </p:scale>
        <p:origin x="-432"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16087CD-182C-446F-90C9-5EA2968EC084}" type="slidenum">
              <a:rPr lang="en-US" altLang="en-US"/>
              <a:pPr>
                <a:defRPr/>
              </a:pPr>
              <a:t>‹#›</a:t>
            </a:fld>
            <a:endParaRPr lang="en-US" altLang="en-US"/>
          </a:p>
        </p:txBody>
      </p:sp>
    </p:spTree>
    <p:extLst>
      <p:ext uri="{BB962C8B-B14F-4D97-AF65-F5344CB8AC3E}">
        <p14:creationId xmlns:p14="http://schemas.microsoft.com/office/powerpoint/2010/main" val="21631980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54F4CE1-45DA-4103-B36A-7D526CED0F19}" type="slidenum">
              <a:rPr lang="en-US" altLang="en-US"/>
              <a:pPr>
                <a:spcBef>
                  <a:spcPct val="0"/>
                </a:spcBef>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849525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35E5D6C-337B-4A3A-A7B3-0037CA4E9B46}" type="slidenum">
              <a:rPr lang="en-US" altLang="en-US"/>
              <a:pPr>
                <a:spcBef>
                  <a:spcPct val="0"/>
                </a:spcBef>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363808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09D4232-D5C3-4255-9813-7FAD02137DFC}" type="slidenum">
              <a:rPr lang="en-US" altLang="en-US"/>
              <a:pPr>
                <a:spcBef>
                  <a:spcPct val="0"/>
                </a:spcBef>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513178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D2A75CB-8C7D-4DAB-AD40-0E5C44D6037A}" type="slidenum">
              <a:rPr lang="en-US" altLang="en-US"/>
              <a:pPr>
                <a:spcBef>
                  <a:spcPct val="0"/>
                </a:spcBef>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4431201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A43AEA2-54D8-4E46-B0A1-4DADECBF5621}" type="slidenum">
              <a:rPr lang="en-US" altLang="en-US"/>
              <a:pPr>
                <a:spcBef>
                  <a:spcPct val="0"/>
                </a:spcBef>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3619826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4E03F1B-C8F6-42B9-8BEA-F4579BB4491C}" type="slidenum">
              <a:rPr lang="en-US" altLang="en-US"/>
              <a:pPr>
                <a:spcBef>
                  <a:spcPct val="0"/>
                </a:spcBef>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251981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487687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99254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807351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63181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12005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GB" noProof="0" smtClean="0"/>
          </a:p>
        </p:txBody>
      </p:sp>
    </p:spTree>
    <p:extLst>
      <p:ext uri="{BB962C8B-B14F-4D97-AF65-F5344CB8AC3E}">
        <p14:creationId xmlns:p14="http://schemas.microsoft.com/office/powerpoint/2010/main" val="23242108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457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half" idx="3"/>
          </p:nvPr>
        </p:nvSpPr>
        <p:spPr>
          <a:xfrm>
            <a:off x="457200" y="3938588"/>
            <a:ext cx="8229600" cy="21875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2071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8" descr="archway"/>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24075" y="5202238"/>
            <a:ext cx="3960813"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circles"/>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0100" y="4365625"/>
            <a:ext cx="2995613" cy="363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2319338" y="5199063"/>
            <a:ext cx="4176712" cy="1527175"/>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7" name="AutoShape 10"/>
          <p:cNvSpPr>
            <a:spLocks noChangeAspect="1" noChangeArrowheads="1"/>
          </p:cNvSpPr>
          <p:nvPr/>
        </p:nvSpPr>
        <p:spPr bwMode="auto">
          <a:xfrm>
            <a:off x="-800100" y="4365625"/>
            <a:ext cx="2995613" cy="363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558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644642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783740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36332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Tree>
    <p:extLst>
      <p:ext uri="{BB962C8B-B14F-4D97-AF65-F5344CB8AC3E}">
        <p14:creationId xmlns:p14="http://schemas.microsoft.com/office/powerpoint/2010/main" val="2913293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5244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46248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15392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w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archway"/>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2124075" y="5202238"/>
            <a:ext cx="3960813"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9" descr="circles"/>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800100" y="4365625"/>
            <a:ext cx="2995613" cy="363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AutoShape 10"/>
          <p:cNvSpPr>
            <a:spLocks noChangeAspect="1" noChangeArrowheads="1"/>
          </p:cNvSpPr>
          <p:nvPr/>
        </p:nvSpPr>
        <p:spPr bwMode="auto">
          <a:xfrm>
            <a:off x="-800100" y="4365625"/>
            <a:ext cx="2995613" cy="363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 bg1="lt1" tx1="dk1" bg2="lt2" tx2="dk2" accent1="accent1" accent2="accent2" accent3="accent3" accent4="accent4" accent5="accent5" accent6="accent6" hlink="hlink" folHlink="folHlink"/>
  <p:sldLayoutIdLst>
    <p:sldLayoutId id="2147483681" r:id="rId1"/>
    <p:sldLayoutId id="2147483695"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image" Target="../media/image7.jpeg"/><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15.xml"/><Relationship Id="rId5" Type="http://schemas.openxmlformats.org/officeDocument/2006/relationships/image" Target="../media/image5.wmf"/><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ChangeArrowheads="1"/>
          </p:cNvSpPr>
          <p:nvPr/>
        </p:nvSpPr>
        <p:spPr bwMode="auto">
          <a:xfrm>
            <a:off x="1677988" y="1430338"/>
            <a:ext cx="53467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4400">
                <a:solidFill>
                  <a:schemeClr val="bg2"/>
                </a:solidFill>
              </a:rPr>
              <a:t>Wedding planning</a:t>
            </a:r>
            <a:endParaRPr lang="en-US" altLang="en-US" sz="4400">
              <a:solidFill>
                <a:schemeClr val="bg2"/>
              </a:solidFill>
            </a:endParaRPr>
          </a:p>
        </p:txBody>
      </p:sp>
      <p:sp>
        <p:nvSpPr>
          <p:cNvPr id="4099" name="Rectangle 6"/>
          <p:cNvSpPr>
            <a:spLocks noChangeArrowheads="1"/>
          </p:cNvSpPr>
          <p:nvPr/>
        </p:nvSpPr>
        <p:spPr bwMode="auto">
          <a:xfrm>
            <a:off x="2822575" y="2525713"/>
            <a:ext cx="3057525"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pPr>
            <a:r>
              <a:rPr lang="en-GB" altLang="en-US" sz="2800">
                <a:solidFill>
                  <a:srgbClr val="FBE64E"/>
                </a:solidFill>
              </a:rPr>
              <a:t>Bride &amp; Groom</a:t>
            </a:r>
            <a:endParaRPr lang="en-US" altLang="en-US" sz="2800">
              <a:solidFill>
                <a:srgbClr val="FBE64E"/>
              </a:solidFill>
            </a:endParaRPr>
          </a:p>
        </p:txBody>
      </p:sp>
      <p:sp>
        <p:nvSpPr>
          <p:cNvPr id="4100" name="Rectangle 8"/>
          <p:cNvSpPr>
            <a:spLocks noChangeArrowheads="1"/>
          </p:cNvSpPr>
          <p:nvPr/>
        </p:nvSpPr>
        <p:spPr bwMode="auto">
          <a:xfrm>
            <a:off x="7812088" y="0"/>
            <a:ext cx="1331912" cy="6858000"/>
          </a:xfrm>
          <a:prstGeom prst="rect">
            <a:avLst/>
          </a:prstGeom>
          <a:solidFill>
            <a:srgbClr val="DDDDDD">
              <a:alpha val="5607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4101" name="Picture 12" descr="circles_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7943850" y="158750"/>
            <a:ext cx="2259013" cy="274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
          <p:cNvPicPr>
            <a:picLocks noChangeAspect="1"/>
          </p:cNvPicPr>
          <p:nvPr/>
        </p:nvPicPr>
        <p:blipFill>
          <a:blip r:embed="rId4">
            <a:extLst>
              <a:ext uri="{28A0092B-C50C-407E-A947-70E740481C1C}">
                <a14:useLocalDpi xmlns:a14="http://schemas.microsoft.com/office/drawing/2010/main" val="0"/>
              </a:ext>
            </a:extLst>
          </a:blip>
          <a:srcRect l="23134" t="6924" r="60657" b="83167"/>
          <a:stretch>
            <a:fillRect/>
          </a:stretch>
        </p:blipFill>
        <p:spPr bwMode="auto">
          <a:xfrm>
            <a:off x="3175" y="638175"/>
            <a:ext cx="1825625"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rotWithShape="1">
          <a:blip r:embed="rId4">
            <a:extLst>
              <a:ext uri="{28A0092B-C50C-407E-A947-70E740481C1C}">
                <a14:useLocalDpi xmlns:a14="http://schemas.microsoft.com/office/drawing/2010/main" val="0"/>
              </a:ext>
            </a:extLst>
          </a:blip>
          <a:srcRect l="23134" t="6925" r="60656" b="83167"/>
          <a:stretch/>
        </p:blipFill>
        <p:spPr>
          <a:xfrm flipH="1">
            <a:off x="7308850" y="5946159"/>
            <a:ext cx="1825625" cy="377494"/>
          </a:xfrm>
          <a:prstGeom prst="rect">
            <a:avLst/>
          </a:prstGeom>
          <a:scene3d>
            <a:camera prst="orthographicFront">
              <a:rot lat="0" lon="300000" rev="0"/>
            </a:camera>
            <a:lightRig rig="threePt" dir="t"/>
          </a:scene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2092325" y="158750"/>
            <a:ext cx="2601913" cy="5762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en-GB" altLang="en-US" sz="2800" smtClean="0">
                <a:solidFill>
                  <a:schemeClr val="bg2"/>
                </a:solidFill>
              </a:rPr>
              <a:t>Contents</a:t>
            </a:r>
            <a:endParaRPr lang="en-US" altLang="en-US" sz="2800" smtClean="0">
              <a:solidFill>
                <a:schemeClr val="bg2"/>
              </a:solidFill>
            </a:endParaRPr>
          </a:p>
        </p:txBody>
      </p:sp>
      <p:sp>
        <p:nvSpPr>
          <p:cNvPr id="6147" name="Rectangle 3"/>
          <p:cNvSpPr>
            <a:spLocks noGrp="1" noChangeArrowheads="1"/>
          </p:cNvSpPr>
          <p:nvPr>
            <p:ph type="body" sz="half" idx="1"/>
          </p:nvPr>
        </p:nvSpPr>
        <p:spPr bwMode="auto">
          <a:xfrm>
            <a:off x="2092325" y="901700"/>
            <a:ext cx="4038600" cy="45259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buFontTx/>
              <a:buNone/>
            </a:pPr>
            <a:endParaRPr lang="en-GB" altLang="en-US" sz="1800" smtClean="0">
              <a:solidFill>
                <a:schemeClr val="bg2"/>
              </a:solidFill>
            </a:endParaRPr>
          </a:p>
          <a:p>
            <a:pPr eaLnBrk="1" hangingPunct="1">
              <a:buFontTx/>
              <a:buNone/>
            </a:pPr>
            <a:endParaRPr lang="en-GB" altLang="en-US" sz="1800" smtClean="0">
              <a:solidFill>
                <a:schemeClr val="bg2"/>
              </a:solidFill>
            </a:endParaRPr>
          </a:p>
          <a:p>
            <a:pPr eaLnBrk="1" hangingPunct="1">
              <a:buFontTx/>
              <a:buChar char="-"/>
            </a:pPr>
            <a:r>
              <a:rPr lang="en-GB" altLang="en-US" sz="1600" smtClean="0">
                <a:solidFill>
                  <a:schemeClr val="bg2"/>
                </a:solidFill>
              </a:rPr>
              <a:t>Introduction</a:t>
            </a:r>
          </a:p>
          <a:p>
            <a:pPr eaLnBrk="1" hangingPunct="1">
              <a:buFontTx/>
              <a:buChar char="-"/>
            </a:pPr>
            <a:r>
              <a:rPr lang="en-GB" altLang="en-US" sz="1600" smtClean="0">
                <a:solidFill>
                  <a:schemeClr val="bg2"/>
                </a:solidFill>
              </a:rPr>
              <a:t>Table of events</a:t>
            </a:r>
          </a:p>
          <a:p>
            <a:pPr eaLnBrk="1" hangingPunct="1">
              <a:buFontTx/>
              <a:buChar char="-"/>
            </a:pPr>
            <a:r>
              <a:rPr lang="en-GB" altLang="en-US" sz="1600" smtClean="0">
                <a:solidFill>
                  <a:schemeClr val="bg2"/>
                </a:solidFill>
              </a:rPr>
              <a:t>Planning</a:t>
            </a:r>
          </a:p>
          <a:p>
            <a:pPr eaLnBrk="1" hangingPunct="1">
              <a:buFontTx/>
              <a:buChar char="-"/>
            </a:pPr>
            <a:r>
              <a:rPr lang="en-GB" altLang="en-US" sz="1600" smtClean="0">
                <a:solidFill>
                  <a:schemeClr val="bg2"/>
                </a:solidFill>
              </a:rPr>
              <a:t>Invitations</a:t>
            </a:r>
          </a:p>
          <a:p>
            <a:pPr eaLnBrk="1" hangingPunct="1">
              <a:buFontTx/>
              <a:buChar char="-"/>
            </a:pPr>
            <a:r>
              <a:rPr lang="en-GB" altLang="en-US" sz="1600" smtClean="0">
                <a:solidFill>
                  <a:schemeClr val="bg2"/>
                </a:solidFill>
              </a:rPr>
              <a:t>Guest list</a:t>
            </a:r>
          </a:p>
          <a:p>
            <a:pPr eaLnBrk="1" hangingPunct="1">
              <a:buFontTx/>
              <a:buChar char="-"/>
            </a:pPr>
            <a:r>
              <a:rPr lang="en-GB" altLang="en-US" sz="1600" smtClean="0">
                <a:solidFill>
                  <a:schemeClr val="bg2"/>
                </a:solidFill>
              </a:rPr>
              <a:t>Table layout</a:t>
            </a:r>
          </a:p>
          <a:p>
            <a:pPr eaLnBrk="1" hangingPunct="1">
              <a:buFontTx/>
              <a:buChar char="-"/>
            </a:pPr>
            <a:r>
              <a:rPr lang="en-GB" altLang="en-US" sz="1600" smtClean="0">
                <a:solidFill>
                  <a:schemeClr val="bg2"/>
                </a:solidFill>
              </a:rPr>
              <a:t>Decoration details</a:t>
            </a:r>
            <a:endParaRPr lang="en-US" altLang="en-US" sz="1600" smtClean="0">
              <a:solidFill>
                <a:schemeClr val="bg2"/>
              </a:solidFill>
            </a:endParaRPr>
          </a:p>
        </p:txBody>
      </p:sp>
      <p:sp>
        <p:nvSpPr>
          <p:cNvPr id="6148" name="Rectangle 4"/>
          <p:cNvSpPr>
            <a:spLocks noChangeArrowheads="1"/>
          </p:cNvSpPr>
          <p:nvPr/>
        </p:nvSpPr>
        <p:spPr bwMode="auto">
          <a:xfrm>
            <a:off x="7812088" y="0"/>
            <a:ext cx="1331912" cy="6858000"/>
          </a:xfrm>
          <a:prstGeom prst="rect">
            <a:avLst/>
          </a:prstGeom>
          <a:solidFill>
            <a:srgbClr val="FBE64E">
              <a:alpha val="5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6149" name="Rectangle 5"/>
          <p:cNvSpPr>
            <a:spLocks noChangeArrowheads="1"/>
          </p:cNvSpPr>
          <p:nvPr/>
        </p:nvSpPr>
        <p:spPr bwMode="auto">
          <a:xfrm rot="5400000">
            <a:off x="8087519" y="5026819"/>
            <a:ext cx="277812" cy="1835150"/>
          </a:xfrm>
          <a:prstGeom prst="rect">
            <a:avLst/>
          </a:prstGeom>
          <a:solidFill>
            <a:srgbClr val="DDDDDD">
              <a:alpha val="5607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6150" name="Rectangle 6"/>
          <p:cNvSpPr>
            <a:spLocks noChangeArrowheads="1"/>
          </p:cNvSpPr>
          <p:nvPr/>
        </p:nvSpPr>
        <p:spPr bwMode="auto">
          <a:xfrm rot="5400000">
            <a:off x="778669" y="-475456"/>
            <a:ext cx="277812" cy="1835150"/>
          </a:xfrm>
          <a:prstGeom prst="rect">
            <a:avLst/>
          </a:prstGeom>
          <a:solidFill>
            <a:srgbClr val="DDDDDD">
              <a:alpha val="5607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6151" name="Picture 12" descr="whitecircles"/>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rot="5400000">
            <a:off x="7032625" y="-39687"/>
            <a:ext cx="2808288" cy="340836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86" name="Rectangle 14"/>
          <p:cNvSpPr>
            <a:spLocks noChangeArrowheads="1"/>
          </p:cNvSpPr>
          <p:nvPr/>
        </p:nvSpPr>
        <p:spPr bwMode="auto">
          <a:xfrm>
            <a:off x="5480050" y="952500"/>
            <a:ext cx="1684338" cy="129540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eaLnBrk="1" hangingPunct="1">
              <a:defRPr/>
            </a:pPr>
            <a:r>
              <a:rPr lang="en-GB"/>
              <a:t>Image</a:t>
            </a:r>
            <a:endParaRPr lang="en-US"/>
          </a:p>
        </p:txBody>
      </p:sp>
      <p:sp>
        <p:nvSpPr>
          <p:cNvPr id="3088" name="Rectangle 16"/>
          <p:cNvSpPr>
            <a:spLocks noChangeArrowheads="1"/>
          </p:cNvSpPr>
          <p:nvPr/>
        </p:nvSpPr>
        <p:spPr bwMode="auto">
          <a:xfrm>
            <a:off x="5480050" y="2433638"/>
            <a:ext cx="1684338" cy="129540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eaLnBrk="1" hangingPunct="1">
              <a:defRPr/>
            </a:pPr>
            <a:r>
              <a:rPr lang="en-GB"/>
              <a:t>image</a:t>
            </a:r>
            <a:endParaRPr lang="en-US"/>
          </a:p>
        </p:txBody>
      </p:sp>
      <p:sp>
        <p:nvSpPr>
          <p:cNvPr id="3089" name="Rectangle 17"/>
          <p:cNvSpPr>
            <a:spLocks noChangeArrowheads="1"/>
          </p:cNvSpPr>
          <p:nvPr/>
        </p:nvSpPr>
        <p:spPr bwMode="auto">
          <a:xfrm>
            <a:off x="5480050" y="3917950"/>
            <a:ext cx="1684338" cy="129540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eaLnBrk="1" hangingPunct="1">
              <a:defRPr/>
            </a:pPr>
            <a:r>
              <a:rPr lang="en-GB"/>
              <a:t>image</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9"/>
          <p:cNvSpPr>
            <a:spLocks noGrp="1" noChangeArrowheads="1"/>
          </p:cNvSpPr>
          <p:nvPr>
            <p:ph type="title"/>
          </p:nvPr>
        </p:nvSpPr>
        <p:spPr bwMode="auto">
          <a:xfrm>
            <a:off x="2093913" y="152400"/>
            <a:ext cx="3425825" cy="7143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l" eaLnBrk="1" hangingPunct="1"/>
            <a:r>
              <a:rPr lang="en-GB" altLang="en-US" sz="2800" smtClean="0">
                <a:solidFill>
                  <a:schemeClr val="bg2"/>
                </a:solidFill>
              </a:rPr>
              <a:t>Speech quotes</a:t>
            </a:r>
            <a:endParaRPr lang="en-US" altLang="en-US" sz="2800" smtClean="0">
              <a:solidFill>
                <a:schemeClr val="bg2"/>
              </a:solidFill>
            </a:endParaRPr>
          </a:p>
        </p:txBody>
      </p:sp>
      <p:sp>
        <p:nvSpPr>
          <p:cNvPr id="8195" name="Rectangle 3"/>
          <p:cNvSpPr>
            <a:spLocks noGrp="1" noChangeArrowheads="1"/>
          </p:cNvSpPr>
          <p:nvPr>
            <p:ph type="body" sz="half" idx="1"/>
          </p:nvPr>
        </p:nvSpPr>
        <p:spPr bwMode="auto">
          <a:xfrm>
            <a:off x="457200" y="2465388"/>
            <a:ext cx="4578350" cy="57943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buFontTx/>
              <a:buNone/>
            </a:pPr>
            <a:r>
              <a:rPr lang="en-US" altLang="en-US" sz="1600" smtClean="0">
                <a:solidFill>
                  <a:schemeClr val="bg2"/>
                </a:solidFill>
              </a:rPr>
              <a:t>Wedlock or deadlock? That is the question!</a:t>
            </a:r>
            <a:r>
              <a:rPr lang="en-US" altLang="en-US" sz="2800" smtClean="0"/>
              <a:t> </a:t>
            </a:r>
          </a:p>
          <a:p>
            <a:pPr eaLnBrk="1" hangingPunct="1">
              <a:buFontTx/>
              <a:buNone/>
            </a:pPr>
            <a:endParaRPr lang="en-US" altLang="en-US" sz="2800" smtClean="0"/>
          </a:p>
        </p:txBody>
      </p:sp>
      <p:pic>
        <p:nvPicPr>
          <p:cNvPr id="8196" name="Picture 12" descr="S2400103"/>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bwMode="auto">
          <a:xfrm>
            <a:off x="5770563" y="3068638"/>
            <a:ext cx="1639887" cy="218598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197" name="Rectangle 4"/>
          <p:cNvSpPr>
            <a:spLocks noChangeArrowheads="1"/>
          </p:cNvSpPr>
          <p:nvPr/>
        </p:nvSpPr>
        <p:spPr bwMode="auto">
          <a:xfrm>
            <a:off x="7812088" y="0"/>
            <a:ext cx="1331912" cy="6338888"/>
          </a:xfrm>
          <a:prstGeom prst="rect">
            <a:avLst/>
          </a:prstGeom>
          <a:solidFill>
            <a:srgbClr val="FBE64E">
              <a:alpha val="5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8" name="Rectangle 5"/>
          <p:cNvSpPr>
            <a:spLocks noChangeArrowheads="1"/>
          </p:cNvSpPr>
          <p:nvPr/>
        </p:nvSpPr>
        <p:spPr bwMode="auto">
          <a:xfrm rot="5400000">
            <a:off x="8197057" y="5136356"/>
            <a:ext cx="277812" cy="1616075"/>
          </a:xfrm>
          <a:prstGeom prst="rect">
            <a:avLst/>
          </a:prstGeom>
          <a:solidFill>
            <a:srgbClr val="DDDDDD">
              <a:alpha val="5607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9" name="Rectangle 6"/>
          <p:cNvSpPr>
            <a:spLocks noChangeArrowheads="1"/>
          </p:cNvSpPr>
          <p:nvPr/>
        </p:nvSpPr>
        <p:spPr bwMode="auto">
          <a:xfrm rot="5400000">
            <a:off x="778669" y="-475456"/>
            <a:ext cx="277812" cy="1835150"/>
          </a:xfrm>
          <a:prstGeom prst="rect">
            <a:avLst/>
          </a:prstGeom>
          <a:solidFill>
            <a:srgbClr val="DDDDDD">
              <a:alpha val="5607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8200" name="Picture 7" descr="whitecircl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7032625" y="-39687"/>
            <a:ext cx="2808288" cy="3408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201" name="Text Box 10"/>
          <p:cNvSpPr txBox="1">
            <a:spLocks noChangeArrowheads="1"/>
          </p:cNvSpPr>
          <p:nvPr/>
        </p:nvSpPr>
        <p:spPr bwMode="auto">
          <a:xfrm>
            <a:off x="457200" y="1727200"/>
            <a:ext cx="4578350" cy="61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600">
                <a:solidFill>
                  <a:srgbClr val="808080"/>
                </a:solidFill>
              </a:rPr>
              <a:t>When you meet someone who can cook and do housework - don't hesitate a minute - marry him.</a:t>
            </a:r>
            <a:r>
              <a:rPr lang="en-US" altLang="en-US">
                <a:solidFill>
                  <a:srgbClr val="808080"/>
                </a:solidFill>
              </a:rPr>
              <a:t> </a:t>
            </a:r>
          </a:p>
        </p:txBody>
      </p:sp>
      <p:sp>
        <p:nvSpPr>
          <p:cNvPr id="8202" name="Text Box 11"/>
          <p:cNvSpPr txBox="1">
            <a:spLocks noChangeArrowheads="1"/>
          </p:cNvSpPr>
          <p:nvPr/>
        </p:nvSpPr>
        <p:spPr bwMode="auto">
          <a:xfrm>
            <a:off x="457200" y="3195638"/>
            <a:ext cx="4371975" cy="61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1600">
                <a:solidFill>
                  <a:srgbClr val="808080"/>
                </a:solidFill>
              </a:rPr>
              <a:t>Marriage: A community consisting of a master, a mistress, and two slaves - making in all, two.</a:t>
            </a:r>
            <a:r>
              <a:rPr lang="en-US" altLang="en-US">
                <a:solidFill>
                  <a:srgbClr val="808080"/>
                </a:solidFill>
              </a:rPr>
              <a:t> </a:t>
            </a:r>
          </a:p>
        </p:txBody>
      </p:sp>
      <p:pic>
        <p:nvPicPr>
          <p:cNvPr id="8203" name="Picture 14" descr="S2400105"/>
          <p:cNvPicPr>
            <a:picLocks noGrp="1"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bwMode="auto">
          <a:xfrm>
            <a:off x="5846763" y="614363"/>
            <a:ext cx="1563687" cy="208438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7812088" y="0"/>
            <a:ext cx="1331912" cy="5561013"/>
          </a:xfrm>
          <a:prstGeom prst="rect">
            <a:avLst/>
          </a:prstGeom>
          <a:solidFill>
            <a:srgbClr val="FBE64E">
              <a:alpha val="5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43" name="Rectangle 5"/>
          <p:cNvSpPr>
            <a:spLocks noChangeArrowheads="1"/>
          </p:cNvSpPr>
          <p:nvPr/>
        </p:nvSpPr>
        <p:spPr bwMode="auto">
          <a:xfrm rot="5400000">
            <a:off x="8197057" y="5136356"/>
            <a:ext cx="277812" cy="1616075"/>
          </a:xfrm>
          <a:prstGeom prst="rect">
            <a:avLst/>
          </a:prstGeom>
          <a:solidFill>
            <a:srgbClr val="DDDDDD">
              <a:alpha val="5607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44" name="Rectangle 6"/>
          <p:cNvSpPr>
            <a:spLocks noChangeArrowheads="1"/>
          </p:cNvSpPr>
          <p:nvPr/>
        </p:nvSpPr>
        <p:spPr bwMode="auto">
          <a:xfrm rot="5400000">
            <a:off x="778669" y="-475456"/>
            <a:ext cx="277812" cy="1835150"/>
          </a:xfrm>
          <a:prstGeom prst="rect">
            <a:avLst/>
          </a:prstGeom>
          <a:solidFill>
            <a:srgbClr val="DDDDDD">
              <a:alpha val="5607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10245" name="Picture 7" descr="whitecircl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6561138" y="3175"/>
            <a:ext cx="2808287" cy="3408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46" name="Rectangle 8"/>
          <p:cNvSpPr>
            <a:spLocks noChangeArrowheads="1"/>
          </p:cNvSpPr>
          <p:nvPr/>
        </p:nvSpPr>
        <p:spPr bwMode="auto">
          <a:xfrm>
            <a:off x="2092325" y="158750"/>
            <a:ext cx="3919538"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800">
                <a:solidFill>
                  <a:schemeClr val="bg2"/>
                </a:solidFill>
              </a:rPr>
              <a:t>Event timetable</a:t>
            </a:r>
            <a:endParaRPr lang="en-US" altLang="en-US" sz="2800">
              <a:solidFill>
                <a:schemeClr val="bg2"/>
              </a:solidFill>
            </a:endParaRPr>
          </a:p>
        </p:txBody>
      </p:sp>
      <p:graphicFrame>
        <p:nvGraphicFramePr>
          <p:cNvPr id="6240" name="Group 96"/>
          <p:cNvGraphicFramePr>
            <a:graphicFrameLocks noGrp="1"/>
          </p:cNvGraphicFramePr>
          <p:nvPr>
            <p:ph type="tbl" idx="1"/>
          </p:nvPr>
        </p:nvGraphicFramePr>
        <p:xfrm>
          <a:off x="1341438" y="1927225"/>
          <a:ext cx="5592762" cy="1963738"/>
        </p:xfrm>
        <a:graphic>
          <a:graphicData uri="http://schemas.openxmlformats.org/drawingml/2006/table">
            <a:tbl>
              <a:tblPr>
                <a:tableStyleId>{5940675A-B579-460E-94D1-54222C63F5DA}</a:tableStyleId>
              </a:tblPr>
              <a:tblGrid>
                <a:gridCol w="1863725"/>
                <a:gridCol w="1865312"/>
                <a:gridCol w="1863725"/>
              </a:tblGrid>
              <a:tr h="501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u="none" strike="noStrike" cap="none" normalizeH="0" baseline="0" dirty="0" smtClean="0">
                          <a:ln>
                            <a:noFill/>
                          </a:ln>
                          <a:solidFill>
                            <a:schemeClr val="bg1">
                              <a:lumMod val="75000"/>
                            </a:schemeClr>
                          </a:solidFill>
                          <a:effectLst/>
                        </a:rPr>
                        <a:t>Objective</a:t>
                      </a:r>
                      <a:endParaRPr kumimoji="0" lang="en-US" sz="1800" b="0" i="0" u="none" strike="noStrike" cap="none" normalizeH="0" baseline="0" dirty="0" smtClean="0">
                        <a:ln>
                          <a:noFill/>
                        </a:ln>
                        <a:solidFill>
                          <a:schemeClr val="bg1">
                            <a:lumMod val="75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u="none" strike="noStrike" cap="none" normalizeH="0" baseline="0" dirty="0" smtClean="0">
                          <a:ln>
                            <a:noFill/>
                          </a:ln>
                          <a:solidFill>
                            <a:schemeClr val="bg1">
                              <a:lumMod val="75000"/>
                            </a:schemeClr>
                          </a:solidFill>
                          <a:effectLst/>
                        </a:rPr>
                        <a:t>Contact</a:t>
                      </a:r>
                      <a:endParaRPr kumimoji="0" lang="en-US" sz="1800" b="0" i="0" u="none" strike="noStrike" cap="none" normalizeH="0" baseline="0" dirty="0" smtClean="0">
                        <a:ln>
                          <a:noFill/>
                        </a:ln>
                        <a:solidFill>
                          <a:schemeClr val="bg1">
                            <a:lumMod val="75000"/>
                          </a:schemeClr>
                        </a:solidFill>
                        <a:effectLst/>
                        <a:latin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u="none" strike="noStrike" cap="none" normalizeH="0" baseline="0" smtClean="0">
                          <a:ln>
                            <a:noFill/>
                          </a:ln>
                          <a:solidFill>
                            <a:schemeClr val="bg1">
                              <a:lumMod val="75000"/>
                            </a:schemeClr>
                          </a:solidFill>
                          <a:effectLst/>
                        </a:rPr>
                        <a:t>Completion date</a:t>
                      </a:r>
                      <a:endParaRPr kumimoji="0" lang="en-US" sz="1800" b="0" i="0" u="none" strike="noStrike" cap="none" normalizeH="0" baseline="0" smtClean="0">
                        <a:ln>
                          <a:noFill/>
                        </a:ln>
                        <a:solidFill>
                          <a:schemeClr val="bg1">
                            <a:lumMod val="75000"/>
                          </a:schemeClr>
                        </a:solidFill>
                        <a:effectLst/>
                        <a:latin typeface="Arial" charset="0"/>
                      </a:endParaRPr>
                    </a:p>
                  </a:txBody>
                  <a:tcPr horzOverflow="overflow"/>
                </a:tc>
              </a:tr>
              <a:tr h="736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u="none" strike="noStrike" cap="none" normalizeH="0" baseline="0" smtClean="0">
                          <a:ln>
                            <a:noFill/>
                          </a:ln>
                          <a:solidFill>
                            <a:schemeClr val="bg1">
                              <a:lumMod val="75000"/>
                            </a:schemeClr>
                          </a:solidFill>
                          <a:effectLst/>
                        </a:rPr>
                        <a:t>Organise dress fitting</a:t>
                      </a:r>
                      <a:endParaRPr kumimoji="0" lang="en-US" sz="1800" b="0" i="0" u="none" strike="noStrike" cap="none" normalizeH="0" baseline="0" smtClean="0">
                        <a:ln>
                          <a:noFill/>
                        </a:ln>
                        <a:solidFill>
                          <a:schemeClr val="bg1">
                            <a:lumMod val="75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800" b="0" i="0" u="none" strike="noStrike" cap="none" normalizeH="0" baseline="0" smtClean="0">
                        <a:ln>
                          <a:noFill/>
                        </a:ln>
                        <a:solidFill>
                          <a:schemeClr val="bg1">
                            <a:lumMod val="75000"/>
                          </a:schemeClr>
                        </a:solidFill>
                        <a:effectLst/>
                        <a:latin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u="none" strike="noStrike" cap="none" normalizeH="0" baseline="0" smtClean="0">
                          <a:ln>
                            <a:noFill/>
                          </a:ln>
                          <a:solidFill>
                            <a:schemeClr val="bg1">
                              <a:lumMod val="75000"/>
                            </a:schemeClr>
                          </a:solidFill>
                          <a:effectLst/>
                        </a:rPr>
                        <a:t>12/07/06</a:t>
                      </a:r>
                      <a:endParaRPr kumimoji="0" lang="en-US" sz="1800" b="0" i="0" u="none" strike="noStrike" cap="none" normalizeH="0" baseline="0" smtClean="0">
                        <a:ln>
                          <a:noFill/>
                        </a:ln>
                        <a:solidFill>
                          <a:schemeClr val="bg1">
                            <a:lumMod val="75000"/>
                          </a:schemeClr>
                        </a:solidFill>
                        <a:effectLst/>
                        <a:latin typeface="Arial" charset="0"/>
                      </a:endParaRPr>
                    </a:p>
                  </a:txBody>
                  <a:tcPr horzOverflow="overflow"/>
                </a:tc>
              </a:tr>
              <a:tr h="725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u="none" strike="noStrike" cap="none" normalizeH="0" baseline="0" dirty="0" smtClean="0">
                          <a:ln>
                            <a:noFill/>
                          </a:ln>
                          <a:solidFill>
                            <a:schemeClr val="bg1">
                              <a:lumMod val="75000"/>
                            </a:schemeClr>
                          </a:solidFill>
                          <a:effectLst/>
                        </a:rPr>
                        <a:t>Confirm venue and guests</a:t>
                      </a:r>
                      <a:endParaRPr kumimoji="0" lang="en-US" sz="1800" b="0" i="0" u="none" strike="noStrike" cap="none" normalizeH="0" baseline="0" dirty="0" smtClean="0">
                        <a:ln>
                          <a:noFill/>
                        </a:ln>
                        <a:solidFill>
                          <a:schemeClr val="bg1">
                            <a:lumMod val="75000"/>
                          </a:schemeClr>
                        </a:solidFill>
                        <a:effectLst/>
                        <a:latin typeface="Arial"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800" b="0" i="0" u="none" strike="noStrike" cap="none" normalizeH="0" baseline="0" smtClean="0">
                        <a:ln>
                          <a:noFill/>
                        </a:ln>
                        <a:solidFill>
                          <a:schemeClr val="bg1">
                            <a:lumMod val="75000"/>
                          </a:schemeClr>
                        </a:solidFill>
                        <a:effectLst/>
                        <a:latin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u="none" strike="noStrike" cap="none" normalizeH="0" baseline="0" dirty="0" smtClean="0">
                          <a:ln>
                            <a:noFill/>
                          </a:ln>
                          <a:solidFill>
                            <a:schemeClr val="bg1">
                              <a:lumMod val="75000"/>
                            </a:schemeClr>
                          </a:solidFill>
                          <a:effectLst/>
                        </a:rPr>
                        <a:t>14/07/06</a:t>
                      </a:r>
                      <a:endParaRPr kumimoji="0" lang="en-US" sz="1800" b="0" i="0" u="none" strike="noStrike" cap="none" normalizeH="0" baseline="0" dirty="0" smtClean="0">
                        <a:ln>
                          <a:noFill/>
                        </a:ln>
                        <a:solidFill>
                          <a:schemeClr val="bg1">
                            <a:lumMod val="75000"/>
                          </a:schemeClr>
                        </a:solidFill>
                        <a:effectLst/>
                        <a:latin typeface="Arial" charset="0"/>
                      </a:endParaRPr>
                    </a:p>
                  </a:txBody>
                  <a:tcPr horzOverflow="overflow"/>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9"/>
          <p:cNvSpPr>
            <a:spLocks noGrp="1" noChangeArrowheads="1"/>
          </p:cNvSpPr>
          <p:nvPr>
            <p:ph type="body" sz="half" idx="3"/>
          </p:nvPr>
        </p:nvSpPr>
        <p:spPr bwMode="auto">
          <a:xfrm>
            <a:off x="1941513" y="4459288"/>
            <a:ext cx="2185987" cy="80168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buFontTx/>
              <a:buNone/>
            </a:pPr>
            <a:r>
              <a:rPr lang="en-GB" altLang="en-US" sz="1800" smtClean="0">
                <a:solidFill>
                  <a:srgbClr val="808080"/>
                </a:solidFill>
              </a:rPr>
              <a:t>Footnote the above </a:t>
            </a:r>
          </a:p>
          <a:p>
            <a:pPr eaLnBrk="1" hangingPunct="1">
              <a:buFontTx/>
              <a:buNone/>
            </a:pPr>
            <a:r>
              <a:rPr lang="en-GB" altLang="en-US" sz="1800" smtClean="0">
                <a:solidFill>
                  <a:srgbClr val="808080"/>
                </a:solidFill>
              </a:rPr>
              <a:t>images</a:t>
            </a:r>
            <a:endParaRPr lang="en-US" altLang="en-US" sz="1800" smtClean="0">
              <a:solidFill>
                <a:srgbClr val="808080"/>
              </a:solidFill>
            </a:endParaRPr>
          </a:p>
        </p:txBody>
      </p:sp>
      <p:pic>
        <p:nvPicPr>
          <p:cNvPr id="12291" name="Picture 20" descr="S2400090"/>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1941513" y="1236663"/>
            <a:ext cx="2185987" cy="29146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2" name="Picture 21" descr="S2400083"/>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bwMode="auto">
          <a:xfrm>
            <a:off x="4633913" y="1236663"/>
            <a:ext cx="2185987" cy="29146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3" name="Rectangle 22"/>
          <p:cNvSpPr>
            <a:spLocks noChangeArrowheads="1"/>
          </p:cNvSpPr>
          <p:nvPr/>
        </p:nvSpPr>
        <p:spPr bwMode="auto">
          <a:xfrm>
            <a:off x="7812088" y="0"/>
            <a:ext cx="1331912" cy="4735513"/>
          </a:xfrm>
          <a:prstGeom prst="rect">
            <a:avLst/>
          </a:prstGeom>
          <a:solidFill>
            <a:srgbClr val="FBE64E">
              <a:alpha val="5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2294" name="Rectangle 23"/>
          <p:cNvSpPr>
            <a:spLocks noChangeArrowheads="1"/>
          </p:cNvSpPr>
          <p:nvPr/>
        </p:nvSpPr>
        <p:spPr bwMode="auto">
          <a:xfrm rot="5400000">
            <a:off x="8441532" y="5380831"/>
            <a:ext cx="277812" cy="1127125"/>
          </a:xfrm>
          <a:prstGeom prst="rect">
            <a:avLst/>
          </a:prstGeom>
          <a:solidFill>
            <a:srgbClr val="DDDDDD">
              <a:alpha val="5607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2295" name="Rectangle 24"/>
          <p:cNvSpPr>
            <a:spLocks noChangeArrowheads="1"/>
          </p:cNvSpPr>
          <p:nvPr/>
        </p:nvSpPr>
        <p:spPr bwMode="auto">
          <a:xfrm rot="5400000">
            <a:off x="778669" y="-475456"/>
            <a:ext cx="277812" cy="1835150"/>
          </a:xfrm>
          <a:prstGeom prst="rect">
            <a:avLst/>
          </a:prstGeom>
          <a:solidFill>
            <a:srgbClr val="DDDDDD">
              <a:alpha val="5607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pic>
        <p:nvPicPr>
          <p:cNvPr id="12296" name="Picture 25" descr="whitecircl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7281863" y="3175"/>
            <a:ext cx="2808287" cy="3408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7" name="Rectangle 26"/>
          <p:cNvSpPr>
            <a:spLocks noChangeArrowheads="1"/>
          </p:cNvSpPr>
          <p:nvPr/>
        </p:nvSpPr>
        <p:spPr bwMode="auto">
          <a:xfrm>
            <a:off x="2092325" y="158750"/>
            <a:ext cx="3919538"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800">
                <a:solidFill>
                  <a:schemeClr val="bg2"/>
                </a:solidFill>
              </a:rPr>
              <a:t>photos</a:t>
            </a:r>
            <a:endParaRPr lang="en-US" altLang="en-US" sz="2800">
              <a:solidFill>
                <a:schemeClr val="bg2"/>
              </a:solidFill>
            </a:endParaRPr>
          </a:p>
        </p:txBody>
      </p:sp>
      <p:sp>
        <p:nvSpPr>
          <p:cNvPr id="12298" name="Rectangle 27"/>
          <p:cNvSpPr>
            <a:spLocks noChangeArrowheads="1"/>
          </p:cNvSpPr>
          <p:nvPr/>
        </p:nvSpPr>
        <p:spPr bwMode="auto">
          <a:xfrm>
            <a:off x="4633913" y="4459288"/>
            <a:ext cx="2185987" cy="801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en-GB" altLang="en-US">
                <a:solidFill>
                  <a:srgbClr val="808080"/>
                </a:solidFill>
              </a:rPr>
              <a:t>Footnote the</a:t>
            </a:r>
          </a:p>
          <a:p>
            <a:pPr eaLnBrk="1" hangingPunct="1">
              <a:spcBef>
                <a:spcPct val="20000"/>
              </a:spcBef>
            </a:pPr>
            <a:r>
              <a:rPr lang="en-GB" altLang="en-US">
                <a:solidFill>
                  <a:srgbClr val="808080"/>
                </a:solidFill>
              </a:rPr>
              <a:t>images above</a:t>
            </a:r>
            <a:endParaRPr lang="en-US" altLang="en-US">
              <a:solidFill>
                <a:srgbClr val="80808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ChangeArrowheads="1"/>
          </p:cNvSpPr>
          <p:nvPr>
            <p:ph type="title"/>
          </p:nvPr>
        </p:nvSpPr>
        <p:spPr bwMode="auto">
          <a:solidFill>
            <a:srgbClr val="FFFFFF"/>
          </a:solidFill>
          <a:ln>
            <a:solidFill>
              <a:schemeClr val="accent1"/>
            </a:solidFill>
            <a:miter lim="800000"/>
            <a:headEnd/>
            <a:tailEnd/>
          </a:ln>
        </p:spPr>
        <p:txBody>
          <a:bodyPr vert="horz" wrap="square" lIns="91440" tIns="45720" rIns="91440" bIns="45720" numCol="1" anchor="t" anchorCtr="0" compatLnSpc="1">
            <a:prstTxWarp prst="textNoShape">
              <a:avLst/>
            </a:prstTxWarp>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92213" y="12731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GB" sz="2000" b="1" dirty="0">
                <a:solidFill>
                  <a:schemeClr val="bg1">
                    <a:lumMod val="75000"/>
                  </a:schemeClr>
                </a:solidFill>
                <a:latin typeface="Arial" charset="0"/>
                <a:cs typeface="Arial" charset="0"/>
              </a:rPr>
              <a:t>You are free to use these templates for your personal and business presentations.</a:t>
            </a:r>
          </a:p>
        </p:txBody>
      </p:sp>
      <p:sp>
        <p:nvSpPr>
          <p:cNvPr id="21509" name="Text Box 5"/>
          <p:cNvSpPr txBox="1">
            <a:spLocks noChangeArrowheads="1"/>
          </p:cNvSpPr>
          <p:nvPr/>
        </p:nvSpPr>
        <p:spPr bwMode="auto">
          <a:xfrm>
            <a:off x="1192213" y="2949575"/>
            <a:ext cx="3409950" cy="227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charset="0"/>
              </a:defRPr>
            </a:lvl1pPr>
            <a:lvl2pPr marL="533400">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eaLnBrk="1" hangingPunct="1">
              <a:defRPr/>
            </a:pPr>
            <a:r>
              <a:rPr lang="en-GB" sz="1600" b="1" u="sng" smtClean="0">
                <a:solidFill>
                  <a:schemeClr val="bg1">
                    <a:lumMod val="75000"/>
                  </a:schemeClr>
                </a:solidFill>
                <a:cs typeface="Arial" charset="0"/>
              </a:rPr>
              <a:t>Do</a:t>
            </a:r>
          </a:p>
          <a:p>
            <a:pPr eaLnBrk="1" hangingPunct="1">
              <a:buFont typeface="Wingdings" pitchFamily="2" charset="2"/>
              <a:buChar char="ü"/>
              <a:defRPr/>
            </a:pPr>
            <a:r>
              <a:rPr lang="en-GB" sz="1400" smtClean="0">
                <a:solidFill>
                  <a:schemeClr val="bg1">
                    <a:lumMod val="75000"/>
                  </a:schemeClr>
                </a:solidFill>
                <a:cs typeface="Arial" charset="0"/>
              </a:rPr>
              <a:t>Use these templates for your presentations</a:t>
            </a:r>
          </a:p>
          <a:p>
            <a:pPr eaLnBrk="1" hangingPunct="1">
              <a:buFont typeface="Wingdings" pitchFamily="2" charset="2"/>
              <a:buChar char="ü"/>
              <a:defRPr/>
            </a:pPr>
            <a:r>
              <a:rPr lang="en-GB" sz="1400" smtClean="0">
                <a:solidFill>
                  <a:schemeClr val="bg1">
                    <a:lumMod val="75000"/>
                  </a:schemeClr>
                </a:solidFill>
                <a:cs typeface="Arial" charset="0"/>
              </a:rPr>
              <a:t>Display your presentation on a web site provided that it is not for the purpose of downloading the template.</a:t>
            </a:r>
          </a:p>
          <a:p>
            <a:pPr eaLnBrk="1" hangingPunct="1">
              <a:buFont typeface="Wingdings" pitchFamily="2" charset="2"/>
              <a:buChar char="ü"/>
              <a:defRPr/>
            </a:pPr>
            <a:r>
              <a:rPr lang="en-US" sz="1400" smtClean="0">
                <a:solidFill>
                  <a:schemeClr val="bg1">
                    <a:lumMod val="75000"/>
                  </a:schemeClr>
                </a:solidFill>
                <a:cs typeface="Arial" charset="0"/>
              </a:rPr>
              <a:t>If you like these templates, we would always appreciate a link back to our website.  Many thanks.</a:t>
            </a:r>
          </a:p>
          <a:p>
            <a:pPr eaLnBrk="1" hangingPunct="1">
              <a:buFont typeface="Wingdings" pitchFamily="2" charset="2"/>
              <a:buChar char="ü"/>
              <a:defRPr/>
            </a:pPr>
            <a:endParaRPr lang="en-US" sz="1400" smtClean="0">
              <a:solidFill>
                <a:schemeClr val="bg1">
                  <a:lumMod val="75000"/>
                </a:schemeClr>
              </a:solidFill>
              <a:cs typeface="Arial" charset="0"/>
            </a:endParaRPr>
          </a:p>
        </p:txBody>
      </p:sp>
      <p:sp>
        <p:nvSpPr>
          <p:cNvPr id="21510" name="Text Box 6"/>
          <p:cNvSpPr txBox="1">
            <a:spLocks noChangeArrowheads="1"/>
          </p:cNvSpPr>
          <p:nvPr/>
        </p:nvSpPr>
        <p:spPr bwMode="auto">
          <a:xfrm>
            <a:off x="4537075" y="2949575"/>
            <a:ext cx="3640138" cy="206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eaLnBrk="1" hangingPunct="1">
              <a:defRPr/>
            </a:pPr>
            <a:r>
              <a:rPr lang="en-GB" sz="1600" b="1" u="sng" smtClean="0">
                <a:solidFill>
                  <a:schemeClr val="bg1">
                    <a:lumMod val="75000"/>
                  </a:schemeClr>
                </a:solidFill>
                <a:cs typeface="Arial" charset="0"/>
              </a:rPr>
              <a:t>Don’t</a:t>
            </a:r>
          </a:p>
          <a:p>
            <a:pPr eaLnBrk="1" hangingPunct="1">
              <a:buFont typeface="Wingdings" pitchFamily="2" charset="2"/>
              <a:buChar char="û"/>
              <a:defRPr/>
            </a:pPr>
            <a:r>
              <a:rPr lang="en-GB" sz="1400" smtClean="0">
                <a:solidFill>
                  <a:schemeClr val="bg1">
                    <a:lumMod val="75000"/>
                  </a:schemeClr>
                </a:solidFill>
                <a:cs typeface="Arial" charset="0"/>
              </a:rPr>
              <a:t>Resell or distribute these templates</a:t>
            </a:r>
          </a:p>
          <a:p>
            <a:pPr eaLnBrk="1" hangingPunct="1">
              <a:buFont typeface="Wingdings" pitchFamily="2" charset="2"/>
              <a:buChar char="û"/>
              <a:defRPr/>
            </a:pPr>
            <a:r>
              <a:rPr lang="en-GB" sz="1400" smtClean="0">
                <a:solidFill>
                  <a:schemeClr val="bg1">
                    <a:lumMod val="75000"/>
                  </a:schemeClr>
                </a:solidFill>
                <a:cs typeface="Arial" charset="0"/>
              </a:rPr>
              <a:t>Put these templates on a website for download.  This includes uploading them onto file sharing networks like Slideshare, Myspace, Facebook, bit torrent etc</a:t>
            </a:r>
          </a:p>
          <a:p>
            <a:pPr eaLnBrk="1" hangingPunct="1">
              <a:buFont typeface="Wingdings" pitchFamily="2" charset="2"/>
              <a:buChar char="û"/>
              <a:defRPr/>
            </a:pPr>
            <a:r>
              <a:rPr lang="en-GB" sz="1400" smtClean="0">
                <a:solidFill>
                  <a:schemeClr val="bg1">
                    <a:lumMod val="75000"/>
                  </a:schemeClr>
                </a:solidFill>
                <a:cs typeface="Arial" charset="0"/>
              </a:rPr>
              <a:t>Pass off any of our created content as your own work</a:t>
            </a:r>
            <a:endParaRPr lang="en-US" sz="1400" smtClean="0">
              <a:solidFill>
                <a:schemeClr val="bg1">
                  <a:lumMod val="75000"/>
                </a:schemeClr>
              </a:solidFill>
              <a:cs typeface="Arial" charset="0"/>
            </a:endParaRPr>
          </a:p>
        </p:txBody>
      </p:sp>
      <p:sp>
        <p:nvSpPr>
          <p:cNvPr id="21511" name="Text Box 7"/>
          <p:cNvSpPr txBox="1">
            <a:spLocks noChangeArrowheads="1"/>
          </p:cNvSpPr>
          <p:nvPr/>
        </p:nvSpPr>
        <p:spPr bwMode="auto">
          <a:xfrm>
            <a:off x="1084263" y="5232400"/>
            <a:ext cx="7164387" cy="984250"/>
          </a:xfrm>
          <a:prstGeom prst="rect">
            <a:avLst/>
          </a:prstGeom>
          <a:noFill/>
          <a:ln>
            <a:noFill/>
          </a:ln>
          <a:effectLst/>
          <a:extLst>
            <a:ext uri="{909E8E84-426E-40DD-AFC4-6F175D3DCCD1}">
              <a14:hiddenFill xmlns:a14="http://schemas.microsoft.com/office/drawing/2010/main">
                <a:solidFill>
                  <a:srgbClr val="FFFFFF">
                    <a:alpha val="75000"/>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lvl="1" algn="ctr" eaLnBrk="1" hangingPunct="1">
              <a:lnSpc>
                <a:spcPct val="90000"/>
              </a:lnSpc>
              <a:spcBef>
                <a:spcPct val="20000"/>
              </a:spcBef>
              <a:buClr>
                <a:schemeClr val="accent1"/>
              </a:buClr>
              <a:defRPr/>
            </a:pPr>
            <a:r>
              <a:rPr lang="en-GB" sz="2000" b="1" dirty="0">
                <a:solidFill>
                  <a:schemeClr val="bg1">
                    <a:lumMod val="75000"/>
                  </a:schemeClr>
                </a:solidFill>
                <a:latin typeface="Arial" charset="0"/>
                <a:cs typeface="Arial" charset="0"/>
              </a:rPr>
              <a:t>You can find many more free templates on the Presentation Magazine website </a:t>
            </a:r>
            <a:endParaRPr lang="en-GB" sz="2000" b="1" dirty="0">
              <a:solidFill>
                <a:schemeClr val="bg1">
                  <a:lumMod val="75000"/>
                </a:schemeClr>
              </a:solidFill>
              <a:latin typeface="Arial" charset="0"/>
              <a:cs typeface="Arial" charset="0"/>
              <a:hlinkClick r:id="rId3"/>
            </a:endParaRPr>
          </a:p>
          <a:p>
            <a:pPr marL="0" lvl="1" algn="ctr" eaLnBrk="1" hangingPunct="1">
              <a:lnSpc>
                <a:spcPct val="90000"/>
              </a:lnSpc>
              <a:spcBef>
                <a:spcPct val="20000"/>
              </a:spcBef>
              <a:buClr>
                <a:schemeClr val="accent1"/>
              </a:buClr>
              <a:defRPr/>
            </a:pPr>
            <a:r>
              <a:rPr lang="en-GB" sz="2000" b="1" dirty="0">
                <a:solidFill>
                  <a:schemeClr val="bg1">
                    <a:lumMod val="75000"/>
                  </a:schemeClr>
                </a:solidFill>
                <a:latin typeface="Arial" charset="0"/>
                <a:cs typeface="Arial" charset="0"/>
                <a:hlinkClick r:id="rId3"/>
              </a:rPr>
              <a:t>www.presentationmagazine.com</a:t>
            </a:r>
            <a:r>
              <a:rPr lang="en-GB" sz="2000" b="1" dirty="0">
                <a:solidFill>
                  <a:schemeClr val="bg1">
                    <a:lumMod val="75000"/>
                  </a:schemeClr>
                </a:solidFill>
                <a:latin typeface="Arial" charset="0"/>
                <a:cs typeface="Arial" charset="0"/>
              </a:rPr>
              <a:t>  </a:t>
            </a:r>
            <a:endParaRPr lang="en-US" sz="2000" b="1" dirty="0">
              <a:solidFill>
                <a:schemeClr val="bg1">
                  <a:lumMod val="75000"/>
                </a:schemeClr>
              </a:solidFill>
              <a:latin typeface="Arial" charset="0"/>
              <a:cs typeface="Arial" charset="0"/>
            </a:endParaRPr>
          </a:p>
        </p:txBody>
      </p:sp>
      <p:sp>
        <p:nvSpPr>
          <p:cNvPr id="21512" name="Text Box 8"/>
          <p:cNvSpPr txBox="1">
            <a:spLocks noChangeArrowheads="1"/>
          </p:cNvSpPr>
          <p:nvPr/>
        </p:nvSpPr>
        <p:spPr bwMode="auto">
          <a:xfrm>
            <a:off x="1192213" y="2170113"/>
            <a:ext cx="6926262"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GB" sz="1400">
                <a:solidFill>
                  <a:schemeClr val="bg1">
                    <a:lumMod val="75000"/>
                  </a:schemeClr>
                </a:solidFill>
                <a:latin typeface="Arial" charset="0"/>
                <a:cs typeface="Arial" charset="0"/>
              </a:rPr>
              <a:t>We have put a lot of work into developing all these templates and retain the copyright in them.  They are not Open Source templates.  You can use them freely providing that you do not redistribute or sell them.</a:t>
            </a:r>
            <a:endParaRPr lang="en-US" sz="1400">
              <a:solidFill>
                <a:schemeClr val="bg1">
                  <a:lumMod val="75000"/>
                </a:schemeClr>
              </a:solidFill>
              <a:latin typeface="Arial" charset="0"/>
              <a:cs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Custom 105">
      <a:dk1>
        <a:srgbClr val="FBE64E"/>
      </a:dk1>
      <a:lt1>
        <a:srgbClr val="FFFFFF"/>
      </a:lt1>
      <a:dk2>
        <a:srgbClr val="BFBFBF"/>
      </a:dk2>
      <a:lt2>
        <a:srgbClr val="BFBFBF"/>
      </a:lt2>
      <a:accent1>
        <a:srgbClr val="FFFFFF"/>
      </a:accent1>
      <a:accent2>
        <a:srgbClr val="333399"/>
      </a:accent2>
      <a:accent3>
        <a:srgbClr val="FFFFFF"/>
      </a:accent3>
      <a:accent4>
        <a:srgbClr val="FBE64E"/>
      </a:accent4>
      <a:accent5>
        <a:srgbClr val="FFFFFF"/>
      </a:accent5>
      <a:accent6>
        <a:srgbClr val="2D2D8A"/>
      </a:accent6>
      <a:hlink>
        <a:srgbClr val="FBE64E"/>
      </a:hlink>
      <a:folHlink>
        <a:srgbClr val="BFBFB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9933"/>
        </a:dk1>
        <a:lt1>
          <a:srgbClr val="FFFFFF"/>
        </a:lt1>
        <a:dk2>
          <a:srgbClr val="969696"/>
        </a:dk2>
        <a:lt2>
          <a:srgbClr val="808080"/>
        </a:lt2>
        <a:accent1>
          <a:srgbClr val="FFFFFF"/>
        </a:accent1>
        <a:accent2>
          <a:srgbClr val="333399"/>
        </a:accent2>
        <a:accent3>
          <a:srgbClr val="FFFFFF"/>
        </a:accent3>
        <a:accent4>
          <a:srgbClr val="DA822A"/>
        </a:accent4>
        <a:accent5>
          <a:srgbClr val="FFFFFF"/>
        </a:accent5>
        <a:accent6>
          <a:srgbClr val="2D2D8A"/>
        </a:accent6>
        <a:hlink>
          <a:srgbClr val="FF660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265</Words>
  <Application>Microsoft Office PowerPoint</Application>
  <PresentationFormat>On-screen Show (4:3)</PresentationFormat>
  <Paragraphs>51</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Wingdings</vt:lpstr>
      <vt:lpstr>Default Design</vt:lpstr>
      <vt:lpstr>PowerPoint Presentation</vt:lpstr>
      <vt:lpstr>Contents</vt:lpstr>
      <vt:lpstr>Speech quotes</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Wedding Ring 1</dc:title>
  <dc:creator>Presentation Magazine</dc:creator>
  <cp:lastModifiedBy>Jonty Pearce</cp:lastModifiedBy>
  <cp:revision>24</cp:revision>
  <dcterms:created xsi:type="dcterms:W3CDTF">2005-06-28T11:36:44Z</dcterms:created>
  <dcterms:modified xsi:type="dcterms:W3CDTF">2015-02-22T11:10:13Z</dcterms:modified>
</cp:coreProperties>
</file>