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9"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73" autoAdjust="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675384-1316-4AFC-9370-C0D24D89137A}" type="slidenum">
              <a:rPr lang="en-US" altLang="en-US"/>
              <a:pPr>
                <a:defRPr/>
              </a:pPr>
              <a:t>‹#›</a:t>
            </a:fld>
            <a:endParaRPr lang="en-US" altLang="en-US"/>
          </a:p>
        </p:txBody>
      </p:sp>
    </p:spTree>
    <p:extLst>
      <p:ext uri="{BB962C8B-B14F-4D97-AF65-F5344CB8AC3E}">
        <p14:creationId xmlns:p14="http://schemas.microsoft.com/office/powerpoint/2010/main" val="7067300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BA81E8-E86C-4767-BFBB-302BA3D2B775}"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24195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E79B68-1EF1-4A73-85B6-C2257402E562}"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0176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C3C8A9-C1F1-47DC-A037-6AE35507D4D5}"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32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467C6F-B89A-445D-B336-C9967CB4056F}"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89796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C316C2-0563-4410-ADCA-A543C4DF7118}"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2208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039826-115F-49E3-98ED-F926303C1228}"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25463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8A8C0D-ADD2-4525-991D-254E6DC053CE}"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5350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4A127C-A53B-4E91-BAF8-9F52F4600DC7}"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5610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D95447-B037-4802-B983-D118933CE44C}"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10472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userDrawn="1"/>
        </p:nvGrpSpPr>
        <p:grpSpPr bwMode="auto">
          <a:xfrm rot="3355375">
            <a:off x="1166019" y="1075532"/>
            <a:ext cx="835025" cy="935037"/>
            <a:chOff x="2085" y="1271"/>
            <a:chExt cx="1590" cy="1778"/>
          </a:xfrm>
        </p:grpSpPr>
        <p:sp>
          <p:nvSpPr>
            <p:cNvPr id="5" name="Freeform 8"/>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9"/>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0"/>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11"/>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12"/>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13"/>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14"/>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5"/>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6"/>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7"/>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 name="Freeform 18"/>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 name="Freeform 19"/>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0"/>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Freeform 21"/>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 name="Freeform 22"/>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 name="Freeform 23"/>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24"/>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 name="Freeform 25"/>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6"/>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 name="Freeform 27"/>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 name="Freeform 28"/>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 name="Freeform 29"/>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7" name="Freeform 30"/>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28" name="Group 31"/>
          <p:cNvGrpSpPr>
            <a:grpSpLocks/>
          </p:cNvGrpSpPr>
          <p:nvPr userDrawn="1"/>
        </p:nvGrpSpPr>
        <p:grpSpPr bwMode="auto">
          <a:xfrm rot="8064209">
            <a:off x="540545" y="980281"/>
            <a:ext cx="576262" cy="720725"/>
            <a:chOff x="2085" y="1271"/>
            <a:chExt cx="1590" cy="1778"/>
          </a:xfrm>
        </p:grpSpPr>
        <p:sp>
          <p:nvSpPr>
            <p:cNvPr id="29" name="Freeform 32"/>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 name="Freeform 33"/>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 name="Freeform 34"/>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2" name="Freeform 35"/>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 name="Freeform 36"/>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 name="Freeform 37"/>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5" name="Freeform 38"/>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6" name="Freeform 39"/>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7" name="Freeform 40"/>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 name="Freeform 41"/>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9" name="Freeform 42"/>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 name="Freeform 43"/>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 name="Freeform 44"/>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2" name="Freeform 45"/>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 name="Freeform 46"/>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4" name="Freeform 47"/>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5" name="Freeform 48"/>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 name="Freeform 49"/>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7" name="Freeform 50"/>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 name="Freeform 51"/>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9" name="Freeform 52"/>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0" name="Freeform 53"/>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1" name="Freeform 54"/>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52" name="Group 55"/>
          <p:cNvGrpSpPr>
            <a:grpSpLocks/>
          </p:cNvGrpSpPr>
          <p:nvPr userDrawn="1"/>
        </p:nvGrpSpPr>
        <p:grpSpPr bwMode="auto">
          <a:xfrm rot="3355375">
            <a:off x="1680369" y="969169"/>
            <a:ext cx="669925" cy="792163"/>
            <a:chOff x="2085" y="1271"/>
            <a:chExt cx="1590" cy="1778"/>
          </a:xfrm>
        </p:grpSpPr>
        <p:sp>
          <p:nvSpPr>
            <p:cNvPr id="53" name="Freeform 56"/>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4" name="Freeform 57"/>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5" name="Freeform 58"/>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6" name="Freeform 59"/>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7" name="Freeform 60"/>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8" name="Freeform 61"/>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9" name="Freeform 62"/>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0" name="Freeform 63"/>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 name="Freeform 64"/>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2" name="Freeform 65"/>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3" name="Freeform 66"/>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4" name="Freeform 67"/>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5" name="Freeform 68"/>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6" name="Freeform 69"/>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7" name="Freeform 70"/>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8" name="Freeform 71"/>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9" name="Freeform 72"/>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0" name="Freeform 73"/>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1" name="Freeform 74"/>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 name="Freeform 75"/>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3" name="Freeform 76"/>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4" name="Freeform 77"/>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5" name="Freeform 78"/>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76" name="Group 79"/>
          <p:cNvGrpSpPr>
            <a:grpSpLocks/>
          </p:cNvGrpSpPr>
          <p:nvPr userDrawn="1"/>
        </p:nvGrpSpPr>
        <p:grpSpPr bwMode="auto">
          <a:xfrm rot="-1363742">
            <a:off x="1828800" y="587375"/>
            <a:ext cx="576263" cy="646113"/>
            <a:chOff x="2085" y="1271"/>
            <a:chExt cx="1590" cy="1778"/>
          </a:xfrm>
        </p:grpSpPr>
        <p:sp>
          <p:nvSpPr>
            <p:cNvPr id="77" name="Freeform 80"/>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8" name="Freeform 81"/>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82"/>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0" name="Freeform 83"/>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84"/>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 name="Freeform 85"/>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86"/>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4" name="Freeform 87"/>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5" name="Freeform 88"/>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6" name="Freeform 89"/>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7" name="Freeform 90"/>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8" name="Freeform 91"/>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9" name="Freeform 92"/>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0" name="Freeform 93"/>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1" name="Freeform 94"/>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 name="Freeform 95"/>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 name="Freeform 96"/>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4" name="Freeform 97"/>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5" name="Freeform 98"/>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6" name="Freeform 99"/>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7" name="Freeform 100"/>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8" name="Freeform 101"/>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9" name="Freeform 102"/>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0" name="Group 103"/>
          <p:cNvGrpSpPr>
            <a:grpSpLocks/>
          </p:cNvGrpSpPr>
          <p:nvPr userDrawn="1"/>
        </p:nvGrpSpPr>
        <p:grpSpPr bwMode="auto">
          <a:xfrm rot="3355375">
            <a:off x="1389063" y="1828800"/>
            <a:ext cx="504825" cy="574675"/>
            <a:chOff x="2085" y="1271"/>
            <a:chExt cx="1590" cy="1778"/>
          </a:xfrm>
        </p:grpSpPr>
        <p:sp>
          <p:nvSpPr>
            <p:cNvPr id="101" name="Freeform 104"/>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 name="Freeform 105"/>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 name="Freeform 106"/>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 name="Freeform 107"/>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 name="Freeform 108"/>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 name="Freeform 109"/>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 name="Freeform 110"/>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 name="Freeform 111"/>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 name="Freeform 112"/>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 name="Freeform 113"/>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 name="Freeform 114"/>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 name="Freeform 115"/>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 name="Freeform 116"/>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 name="Freeform 117"/>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 name="Freeform 118"/>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 name="Freeform 119"/>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 name="Freeform 120"/>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 name="Freeform 121"/>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 name="Freeform 122"/>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 name="Freeform 123"/>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 name="Freeform 124"/>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 name="Freeform 125"/>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 name="Freeform 126"/>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24" name="Group 127"/>
          <p:cNvGrpSpPr>
            <a:grpSpLocks/>
          </p:cNvGrpSpPr>
          <p:nvPr userDrawn="1"/>
        </p:nvGrpSpPr>
        <p:grpSpPr bwMode="auto">
          <a:xfrm rot="3355375">
            <a:off x="1944687" y="2386013"/>
            <a:ext cx="358775" cy="431800"/>
            <a:chOff x="2085" y="1271"/>
            <a:chExt cx="1590" cy="1778"/>
          </a:xfrm>
        </p:grpSpPr>
        <p:sp>
          <p:nvSpPr>
            <p:cNvPr id="125" name="Freeform 128"/>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 name="Freeform 129"/>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 name="Freeform 130"/>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 name="Freeform 131"/>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 name="Freeform 132"/>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0" name="Freeform 133"/>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1" name="Freeform 134"/>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2" name="Freeform 135"/>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 name="Freeform 136"/>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 name="Freeform 137"/>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5" name="Freeform 138"/>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6" name="Freeform 139"/>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7" name="Freeform 140"/>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8" name="Freeform 141"/>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9" name="Freeform 142"/>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0" name="Freeform 143"/>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1" name="Freeform 144"/>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2" name="Freeform 145"/>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3" name="Freeform 146"/>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4" name="Freeform 147"/>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5" name="Freeform 148"/>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6" name="Freeform 149"/>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7" name="Freeform 150"/>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48" name="Group 151"/>
          <p:cNvGrpSpPr>
            <a:grpSpLocks/>
          </p:cNvGrpSpPr>
          <p:nvPr userDrawn="1"/>
        </p:nvGrpSpPr>
        <p:grpSpPr bwMode="auto">
          <a:xfrm rot="-6248869">
            <a:off x="862013" y="1377950"/>
            <a:ext cx="504825" cy="574675"/>
            <a:chOff x="2085" y="1271"/>
            <a:chExt cx="1590" cy="1778"/>
          </a:xfrm>
        </p:grpSpPr>
        <p:sp>
          <p:nvSpPr>
            <p:cNvPr id="149" name="Freeform 152"/>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0" name="Freeform 153"/>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1" name="Freeform 154"/>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2" name="Freeform 155"/>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3" name="Freeform 156"/>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4" name="Freeform 157"/>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5" name="Freeform 158"/>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6" name="Freeform 159"/>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7" name="Freeform 160"/>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8" name="Freeform 161"/>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9" name="Freeform 162"/>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0" name="Freeform 163"/>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1" name="Freeform 164"/>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2" name="Freeform 165"/>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3" name="Freeform 166"/>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4" name="Freeform 167"/>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5" name="Freeform 168"/>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6" name="Freeform 169"/>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7" name="Freeform 170"/>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8" name="Freeform 171"/>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9" name="Freeform 172"/>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0" name="Freeform 173"/>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1" name="Freeform 174"/>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72" name="Group 175"/>
          <p:cNvGrpSpPr>
            <a:grpSpLocks/>
          </p:cNvGrpSpPr>
          <p:nvPr userDrawn="1"/>
        </p:nvGrpSpPr>
        <p:grpSpPr bwMode="auto">
          <a:xfrm rot="-6248869">
            <a:off x="561976" y="1423987"/>
            <a:ext cx="431800" cy="358775"/>
            <a:chOff x="2085" y="1271"/>
            <a:chExt cx="1590" cy="1778"/>
          </a:xfrm>
        </p:grpSpPr>
        <p:sp>
          <p:nvSpPr>
            <p:cNvPr id="173" name="Freeform 176"/>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 name="Freeform 177"/>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5" name="Freeform 178"/>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6" name="Freeform 179"/>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7" name="Freeform 180"/>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8" name="Freeform 181"/>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9" name="Freeform 182"/>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0" name="Freeform 183"/>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1" name="Freeform 184"/>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2" name="Freeform 185"/>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3" name="Freeform 186"/>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4" name="Freeform 187"/>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5" name="Freeform 188"/>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6" name="Freeform 189"/>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7" name="Freeform 190"/>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8" name="Freeform 191"/>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9" name="Freeform 192"/>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0" name="Freeform 193"/>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1" name="Freeform 194"/>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2" name="Freeform 195"/>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3" name="Freeform 196"/>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4" name="Freeform 197"/>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5" name="Freeform 198"/>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96" name="Group 199"/>
          <p:cNvGrpSpPr>
            <a:grpSpLocks/>
          </p:cNvGrpSpPr>
          <p:nvPr userDrawn="1"/>
        </p:nvGrpSpPr>
        <p:grpSpPr bwMode="auto">
          <a:xfrm rot="-1363742">
            <a:off x="1763713" y="1484313"/>
            <a:ext cx="576262" cy="646112"/>
            <a:chOff x="2085" y="1271"/>
            <a:chExt cx="1590" cy="1778"/>
          </a:xfrm>
        </p:grpSpPr>
        <p:sp>
          <p:nvSpPr>
            <p:cNvPr id="197" name="Freeform 200"/>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8" name="Freeform 201"/>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9" name="Freeform 202"/>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0" name="Freeform 203"/>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1" name="Freeform 204"/>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2" name="Freeform 205"/>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3" name="Freeform 206"/>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 name="Freeform 207"/>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 name="Freeform 208"/>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 name="Freeform 209"/>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7" name="Freeform 210"/>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8" name="Freeform 211"/>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 name="Freeform 212"/>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 name="Freeform 213"/>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 name="Freeform 214"/>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 name="Freeform 215"/>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 name="Freeform 216"/>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 name="Freeform 217"/>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 name="Freeform 218"/>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 name="Freeform 219"/>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7" name="Freeform 220"/>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8" name="Freeform 221"/>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9" name="Freeform 222"/>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220" name="Group 223"/>
          <p:cNvGrpSpPr>
            <a:grpSpLocks/>
          </p:cNvGrpSpPr>
          <p:nvPr userDrawn="1"/>
        </p:nvGrpSpPr>
        <p:grpSpPr bwMode="auto">
          <a:xfrm rot="2953899">
            <a:off x="8067675" y="5913438"/>
            <a:ext cx="576263" cy="719137"/>
            <a:chOff x="2085" y="1271"/>
            <a:chExt cx="1590" cy="1778"/>
          </a:xfrm>
        </p:grpSpPr>
        <p:sp>
          <p:nvSpPr>
            <p:cNvPr id="221" name="Freeform 224"/>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2" name="Freeform 225"/>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3" name="Freeform 226"/>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4" name="Freeform 227"/>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5" name="Freeform 228"/>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6" name="Freeform 229"/>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7" name="Freeform 230"/>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8" name="Freeform 231"/>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9" name="Freeform 232"/>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0" name="Freeform 233"/>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1" name="Freeform 234"/>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2" name="Freeform 235"/>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3" name="Freeform 236"/>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4" name="Freeform 237"/>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5" name="Freeform 238"/>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6" name="Freeform 239"/>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7" name="Freeform 240"/>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8" name="Freeform 241"/>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9" name="Freeform 242"/>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0" name="Freeform 243"/>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1" name="Freeform 244"/>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2" name="Freeform 245"/>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3" name="Freeform 246"/>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244" name="Group 247"/>
          <p:cNvGrpSpPr>
            <a:grpSpLocks/>
          </p:cNvGrpSpPr>
          <p:nvPr userDrawn="1"/>
        </p:nvGrpSpPr>
        <p:grpSpPr bwMode="auto">
          <a:xfrm rot="-1471300">
            <a:off x="8532813" y="5734050"/>
            <a:ext cx="358775" cy="431800"/>
            <a:chOff x="2085" y="1271"/>
            <a:chExt cx="1590" cy="1778"/>
          </a:xfrm>
        </p:grpSpPr>
        <p:sp>
          <p:nvSpPr>
            <p:cNvPr id="245" name="Freeform 248"/>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6" name="Freeform 249"/>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7" name="Freeform 250"/>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8" name="Freeform 251"/>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9" name="Freeform 252"/>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0" name="Freeform 253"/>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1" name="Freeform 254"/>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2" name="Freeform 255"/>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3" name="Freeform 256"/>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4" name="Freeform 257"/>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5" name="Freeform 258"/>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6" name="Freeform 259"/>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7" name="Freeform 260"/>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8" name="Freeform 261"/>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9" name="Freeform 262"/>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0" name="Freeform 263"/>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1" name="Freeform 264"/>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2" name="Freeform 265"/>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3" name="Freeform 266"/>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4" name="Freeform 267"/>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5" name="Freeform 268"/>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6" name="Freeform 269"/>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7" name="Freeform 270"/>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268" name="Line 271"/>
          <p:cNvSpPr>
            <a:spLocks noChangeShapeType="1"/>
          </p:cNvSpPr>
          <p:nvPr userDrawn="1"/>
        </p:nvSpPr>
        <p:spPr bwMode="auto">
          <a:xfrm>
            <a:off x="4859338" y="3068638"/>
            <a:ext cx="4284662" cy="0"/>
          </a:xfrm>
          <a:prstGeom prst="line">
            <a:avLst/>
          </a:prstGeom>
          <a:noFill/>
          <a:ln w="3175">
            <a:solidFill>
              <a:srgbClr val="C95D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74" name="Rectangle 2"/>
          <p:cNvSpPr>
            <a:spLocks noGrp="1" noChangeArrowheads="1"/>
          </p:cNvSpPr>
          <p:nvPr>
            <p:ph type="ctrTitle"/>
          </p:nvPr>
        </p:nvSpPr>
        <p:spPr>
          <a:xfrm>
            <a:off x="2771775" y="1484313"/>
            <a:ext cx="5614988" cy="1470025"/>
          </a:xfrm>
        </p:spPr>
        <p:txBody>
          <a:bodyPr/>
          <a:lstStyle>
            <a:lvl1pPr>
              <a:defRPr/>
            </a:lvl1pPr>
          </a:lstStyle>
          <a:p>
            <a:pPr lvl="0"/>
            <a:r>
              <a:rPr lang="en-US" altLang="en-US" noProof="0" smtClean="0"/>
              <a:t>Click to edit Master title style</a:t>
            </a:r>
          </a:p>
        </p:txBody>
      </p:sp>
      <p:sp>
        <p:nvSpPr>
          <p:cNvPr id="28675" name="Rectangle 3"/>
          <p:cNvSpPr>
            <a:spLocks noGrp="1" noChangeArrowheads="1"/>
          </p:cNvSpPr>
          <p:nvPr>
            <p:ph type="subTitle" idx="1"/>
          </p:nvPr>
        </p:nvSpPr>
        <p:spPr>
          <a:xfrm>
            <a:off x="3330575" y="3886200"/>
            <a:ext cx="4495800" cy="1752600"/>
          </a:xfrm>
        </p:spPr>
        <p:txBody>
          <a:bodyPr/>
          <a:lstStyle>
            <a:lvl1pPr marL="0" indent="0" algn="ctr">
              <a:buFontTx/>
              <a:buNone/>
              <a:defRPr/>
            </a:lvl1pPr>
          </a:lstStyle>
          <a:p>
            <a:pPr lvl="0"/>
            <a:r>
              <a:rPr lang="en-US" altLang="en-US" noProof="0" smtClean="0"/>
              <a:t>Click to edit Master subtitle style</a:t>
            </a:r>
          </a:p>
        </p:txBody>
      </p:sp>
      <p:sp>
        <p:nvSpPr>
          <p:cNvPr id="269"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270"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271" name="Rectangle 6"/>
          <p:cNvSpPr>
            <a:spLocks noGrp="1" noChangeArrowheads="1"/>
          </p:cNvSpPr>
          <p:nvPr>
            <p:ph type="sldNum" sz="quarter" idx="12"/>
          </p:nvPr>
        </p:nvSpPr>
        <p:spPr/>
        <p:txBody>
          <a:bodyPr/>
          <a:lstStyle>
            <a:lvl1pPr>
              <a:defRPr smtClean="0"/>
            </a:lvl1pPr>
          </a:lstStyle>
          <a:p>
            <a:pPr>
              <a:defRPr/>
            </a:pPr>
            <a:fld id="{21878F9D-15C9-4431-BA0D-68129A3CA132}" type="slidenum">
              <a:rPr lang="en-US" altLang="en-US"/>
              <a:pPr>
                <a:defRPr/>
              </a:pPr>
              <a:t>‹#›</a:t>
            </a:fld>
            <a:endParaRPr lang="en-US" altLang="en-US"/>
          </a:p>
        </p:txBody>
      </p:sp>
    </p:spTree>
    <p:extLst>
      <p:ext uri="{BB962C8B-B14F-4D97-AF65-F5344CB8AC3E}">
        <p14:creationId xmlns:p14="http://schemas.microsoft.com/office/powerpoint/2010/main" val="7155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FB1E43-8EA4-48FC-AA43-1BDCE2367533}" type="slidenum">
              <a:rPr lang="en-US" altLang="en-US"/>
              <a:pPr>
                <a:defRPr/>
              </a:pPr>
              <a:t>‹#›</a:t>
            </a:fld>
            <a:endParaRPr lang="en-US" altLang="en-US"/>
          </a:p>
        </p:txBody>
      </p:sp>
    </p:spTree>
    <p:extLst>
      <p:ext uri="{BB962C8B-B14F-4D97-AF65-F5344CB8AC3E}">
        <p14:creationId xmlns:p14="http://schemas.microsoft.com/office/powerpoint/2010/main" val="265964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425" y="274638"/>
            <a:ext cx="173037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763713" y="274638"/>
            <a:ext cx="50403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FB77F0-912E-4AC9-B1BE-986C9E4D4955}" type="slidenum">
              <a:rPr lang="en-US" altLang="en-US"/>
              <a:pPr>
                <a:defRPr/>
              </a:pPr>
              <a:t>‹#›</a:t>
            </a:fld>
            <a:endParaRPr lang="en-US" altLang="en-US"/>
          </a:p>
        </p:txBody>
      </p:sp>
    </p:spTree>
    <p:extLst>
      <p:ext uri="{BB962C8B-B14F-4D97-AF65-F5344CB8AC3E}">
        <p14:creationId xmlns:p14="http://schemas.microsoft.com/office/powerpoint/2010/main" val="3290069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63713" y="274638"/>
            <a:ext cx="6923087"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763713" y="1600200"/>
            <a:ext cx="6923087"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4FC506-D282-4091-8CBA-3D104543DB9C}" type="slidenum">
              <a:rPr lang="en-US" altLang="en-US"/>
              <a:pPr>
                <a:defRPr/>
              </a:pPr>
              <a:t>‹#›</a:t>
            </a:fld>
            <a:endParaRPr lang="en-US" altLang="en-US"/>
          </a:p>
        </p:txBody>
      </p:sp>
    </p:spTree>
    <p:extLst>
      <p:ext uri="{BB962C8B-B14F-4D97-AF65-F5344CB8AC3E}">
        <p14:creationId xmlns:p14="http://schemas.microsoft.com/office/powerpoint/2010/main" val="3691361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63713" y="274638"/>
            <a:ext cx="692308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763713" y="1600200"/>
            <a:ext cx="33845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300663" y="1600200"/>
            <a:ext cx="33861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70CAFAF-67EA-4F69-B9A1-87A993E88C88}" type="slidenum">
              <a:rPr lang="en-US" altLang="en-US"/>
              <a:pPr>
                <a:defRPr/>
              </a:pPr>
              <a:t>‹#›</a:t>
            </a:fld>
            <a:endParaRPr lang="en-US" altLang="en-US"/>
          </a:p>
        </p:txBody>
      </p:sp>
    </p:spTree>
    <p:extLst>
      <p:ext uri="{BB962C8B-B14F-4D97-AF65-F5344CB8AC3E}">
        <p14:creationId xmlns:p14="http://schemas.microsoft.com/office/powerpoint/2010/main" val="297663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32F0AE-F5D5-403C-9DCF-4D97ABD161E8}" type="slidenum">
              <a:rPr lang="en-US" altLang="en-US"/>
              <a:pPr>
                <a:defRPr/>
              </a:pPr>
              <a:t>‹#›</a:t>
            </a:fld>
            <a:endParaRPr lang="en-US" altLang="en-US"/>
          </a:p>
        </p:txBody>
      </p:sp>
    </p:spTree>
    <p:extLst>
      <p:ext uri="{BB962C8B-B14F-4D97-AF65-F5344CB8AC3E}">
        <p14:creationId xmlns:p14="http://schemas.microsoft.com/office/powerpoint/2010/main" val="187666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BFEDCD-2A61-4125-BD2C-4CA93D345EC6}" type="slidenum">
              <a:rPr lang="en-US" altLang="en-US"/>
              <a:pPr>
                <a:defRPr/>
              </a:pPr>
              <a:t>‹#›</a:t>
            </a:fld>
            <a:endParaRPr lang="en-US" altLang="en-US"/>
          </a:p>
        </p:txBody>
      </p:sp>
    </p:spTree>
    <p:extLst>
      <p:ext uri="{BB962C8B-B14F-4D97-AF65-F5344CB8AC3E}">
        <p14:creationId xmlns:p14="http://schemas.microsoft.com/office/powerpoint/2010/main" val="416852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763713" y="1600200"/>
            <a:ext cx="33845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300663" y="1600200"/>
            <a:ext cx="33861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E7A4AD-13CB-441E-B57B-CA91ADFCD487}" type="slidenum">
              <a:rPr lang="en-US" altLang="en-US"/>
              <a:pPr>
                <a:defRPr/>
              </a:pPr>
              <a:t>‹#›</a:t>
            </a:fld>
            <a:endParaRPr lang="en-US" altLang="en-US"/>
          </a:p>
        </p:txBody>
      </p:sp>
    </p:spTree>
    <p:extLst>
      <p:ext uri="{BB962C8B-B14F-4D97-AF65-F5344CB8AC3E}">
        <p14:creationId xmlns:p14="http://schemas.microsoft.com/office/powerpoint/2010/main" val="138155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A1CF7ED-76E0-4A0D-B75F-0B5D073AC5F3}" type="slidenum">
              <a:rPr lang="en-US" altLang="en-US"/>
              <a:pPr>
                <a:defRPr/>
              </a:pPr>
              <a:t>‹#›</a:t>
            </a:fld>
            <a:endParaRPr lang="en-US" altLang="en-US"/>
          </a:p>
        </p:txBody>
      </p:sp>
    </p:spTree>
    <p:extLst>
      <p:ext uri="{BB962C8B-B14F-4D97-AF65-F5344CB8AC3E}">
        <p14:creationId xmlns:p14="http://schemas.microsoft.com/office/powerpoint/2010/main" val="357158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D7C75B1-F63B-40B1-9512-C3AF5FC7D909}" type="slidenum">
              <a:rPr lang="en-US" altLang="en-US"/>
              <a:pPr>
                <a:defRPr/>
              </a:pPr>
              <a:t>‹#›</a:t>
            </a:fld>
            <a:endParaRPr lang="en-US" altLang="en-US"/>
          </a:p>
        </p:txBody>
      </p:sp>
    </p:spTree>
    <p:extLst>
      <p:ext uri="{BB962C8B-B14F-4D97-AF65-F5344CB8AC3E}">
        <p14:creationId xmlns:p14="http://schemas.microsoft.com/office/powerpoint/2010/main" val="180696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AE07EB8-156A-40A8-9708-1F363CD84A23}" type="slidenum">
              <a:rPr lang="en-US" altLang="en-US"/>
              <a:pPr>
                <a:defRPr/>
              </a:pPr>
              <a:t>‹#›</a:t>
            </a:fld>
            <a:endParaRPr lang="en-US" altLang="en-US"/>
          </a:p>
        </p:txBody>
      </p:sp>
    </p:spTree>
    <p:extLst>
      <p:ext uri="{BB962C8B-B14F-4D97-AF65-F5344CB8AC3E}">
        <p14:creationId xmlns:p14="http://schemas.microsoft.com/office/powerpoint/2010/main" val="32603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2E80136-7AE5-48F4-A0C3-69DE0688D4B6}" type="slidenum">
              <a:rPr lang="en-US" altLang="en-US"/>
              <a:pPr>
                <a:defRPr/>
              </a:pPr>
              <a:t>‹#›</a:t>
            </a:fld>
            <a:endParaRPr lang="en-US" altLang="en-US"/>
          </a:p>
        </p:txBody>
      </p:sp>
    </p:spTree>
    <p:extLst>
      <p:ext uri="{BB962C8B-B14F-4D97-AF65-F5344CB8AC3E}">
        <p14:creationId xmlns:p14="http://schemas.microsoft.com/office/powerpoint/2010/main" val="2288994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DB7E1C1-DE66-45F9-8B99-347568151A6A}" type="slidenum">
              <a:rPr lang="en-US" altLang="en-US"/>
              <a:pPr>
                <a:defRPr/>
              </a:pPr>
              <a:t>‹#›</a:t>
            </a:fld>
            <a:endParaRPr lang="en-US" altLang="en-US"/>
          </a:p>
        </p:txBody>
      </p:sp>
    </p:spTree>
    <p:extLst>
      <p:ext uri="{BB962C8B-B14F-4D97-AF65-F5344CB8AC3E}">
        <p14:creationId xmlns:p14="http://schemas.microsoft.com/office/powerpoint/2010/main" val="1976006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63713" y="274638"/>
            <a:ext cx="69230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763713" y="1600200"/>
            <a:ext cx="69230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6060AC2-2453-4EB0-8107-70A80BB11FA8}" type="slidenum">
              <a:rPr lang="en-US" altLang="en-US"/>
              <a:pPr>
                <a:defRPr/>
              </a:pPr>
              <a:t>‹#›</a:t>
            </a:fld>
            <a:endParaRPr lang="en-US" altLang="en-US"/>
          </a:p>
        </p:txBody>
      </p:sp>
      <p:grpSp>
        <p:nvGrpSpPr>
          <p:cNvPr id="1031" name="Group 7"/>
          <p:cNvGrpSpPr>
            <a:grpSpLocks/>
          </p:cNvGrpSpPr>
          <p:nvPr userDrawn="1"/>
        </p:nvGrpSpPr>
        <p:grpSpPr bwMode="auto">
          <a:xfrm rot="2953899">
            <a:off x="8067675" y="5913438"/>
            <a:ext cx="576263" cy="719137"/>
            <a:chOff x="2085" y="1271"/>
            <a:chExt cx="1590" cy="1778"/>
          </a:xfrm>
        </p:grpSpPr>
        <p:sp>
          <p:nvSpPr>
            <p:cNvPr id="1272" name="Freeform 8"/>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3" name="Freeform 9"/>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4" name="Freeform 10"/>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5" name="Freeform 11"/>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6" name="Freeform 12"/>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7" name="Freeform 13"/>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8" name="Freeform 14"/>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9" name="Freeform 15"/>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0" name="Freeform 16"/>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1" name="Freeform 17"/>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2" name="Freeform 18"/>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3" name="Freeform 19"/>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4" name="Freeform 20"/>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5" name="Freeform 21"/>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6" name="Freeform 22"/>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7" name="Freeform 23"/>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8" name="Freeform 24"/>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9" name="Freeform 25"/>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0" name="Freeform 26"/>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1" name="Freeform 27"/>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2" name="Freeform 28"/>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3" name="Freeform 29"/>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4" name="Freeform 30"/>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2" name="Group 31"/>
          <p:cNvGrpSpPr>
            <a:grpSpLocks/>
          </p:cNvGrpSpPr>
          <p:nvPr userDrawn="1"/>
        </p:nvGrpSpPr>
        <p:grpSpPr bwMode="auto">
          <a:xfrm rot="-1471300">
            <a:off x="8532813" y="5734050"/>
            <a:ext cx="358775" cy="431800"/>
            <a:chOff x="2085" y="1271"/>
            <a:chExt cx="1590" cy="1778"/>
          </a:xfrm>
        </p:grpSpPr>
        <p:sp>
          <p:nvSpPr>
            <p:cNvPr id="1249" name="Freeform 32"/>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0" name="Freeform 33"/>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1" name="Freeform 34"/>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2" name="Freeform 35"/>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3" name="Freeform 36"/>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4" name="Freeform 37"/>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5" name="Freeform 38"/>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6" name="Freeform 39"/>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7" name="Freeform 40"/>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8" name="Freeform 41"/>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59" name="Freeform 42"/>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0" name="Freeform 43"/>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1" name="Freeform 44"/>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2" name="Freeform 45"/>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3" name="Freeform 46"/>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4" name="Freeform 47"/>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5" name="Freeform 48"/>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6" name="Freeform 49"/>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7" name="Freeform 50"/>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8" name="Freeform 51"/>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69" name="Freeform 52"/>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0" name="Freeform 53"/>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71" name="Freeform 54"/>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3" name="Group 55"/>
          <p:cNvGrpSpPr>
            <a:grpSpLocks/>
          </p:cNvGrpSpPr>
          <p:nvPr userDrawn="1"/>
        </p:nvGrpSpPr>
        <p:grpSpPr bwMode="auto">
          <a:xfrm rot="3355375">
            <a:off x="518319" y="488157"/>
            <a:ext cx="835025" cy="935037"/>
            <a:chOff x="2085" y="1271"/>
            <a:chExt cx="1590" cy="1778"/>
          </a:xfrm>
        </p:grpSpPr>
        <p:sp>
          <p:nvSpPr>
            <p:cNvPr id="1226" name="Freeform 56"/>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7" name="Freeform 57"/>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8" name="Freeform 58"/>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9" name="Freeform 59"/>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0" name="Freeform 60"/>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1" name="Freeform 61"/>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2" name="Freeform 62"/>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3" name="Freeform 63"/>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4" name="Freeform 64"/>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5" name="Freeform 65"/>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6" name="Freeform 66"/>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7" name="Freeform 67"/>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8" name="Freeform 68"/>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9" name="Freeform 69"/>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0" name="Freeform 70"/>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1" name="Freeform 71"/>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2" name="Freeform 72"/>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3" name="Freeform 73"/>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4" name="Freeform 74"/>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5" name="Freeform 75"/>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6" name="Freeform 76"/>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7" name="Freeform 77"/>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48" name="Freeform 78"/>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4" name="Group 79"/>
          <p:cNvGrpSpPr>
            <a:grpSpLocks/>
          </p:cNvGrpSpPr>
          <p:nvPr userDrawn="1"/>
        </p:nvGrpSpPr>
        <p:grpSpPr bwMode="auto">
          <a:xfrm rot="8064209">
            <a:off x="-107156" y="392906"/>
            <a:ext cx="576262" cy="720726"/>
            <a:chOff x="2085" y="1271"/>
            <a:chExt cx="1590" cy="1778"/>
          </a:xfrm>
        </p:grpSpPr>
        <p:sp>
          <p:nvSpPr>
            <p:cNvPr id="1203" name="Freeform 80"/>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4" name="Freeform 81"/>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5" name="Freeform 82"/>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6" name="Freeform 83"/>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7" name="Freeform 84"/>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8" name="Freeform 85"/>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9" name="Freeform 86"/>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0" name="Freeform 87"/>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1" name="Freeform 88"/>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2" name="Freeform 89"/>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3" name="Freeform 90"/>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4" name="Freeform 91"/>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5" name="Freeform 92"/>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6" name="Freeform 93"/>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7" name="Freeform 94"/>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8" name="Freeform 95"/>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9" name="Freeform 96"/>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0" name="Freeform 97"/>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1" name="Freeform 98"/>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2" name="Freeform 99"/>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3" name="Freeform 100"/>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4" name="Freeform 101"/>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5" name="Freeform 102"/>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5" name="Group 103"/>
          <p:cNvGrpSpPr>
            <a:grpSpLocks/>
          </p:cNvGrpSpPr>
          <p:nvPr userDrawn="1"/>
        </p:nvGrpSpPr>
        <p:grpSpPr bwMode="auto">
          <a:xfrm rot="3355375">
            <a:off x="1032669" y="381794"/>
            <a:ext cx="669925" cy="792163"/>
            <a:chOff x="2085" y="1271"/>
            <a:chExt cx="1590" cy="1778"/>
          </a:xfrm>
        </p:grpSpPr>
        <p:sp>
          <p:nvSpPr>
            <p:cNvPr id="1180" name="Freeform 104"/>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1" name="Freeform 105"/>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2" name="Freeform 106"/>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3" name="Freeform 107"/>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4" name="Freeform 108"/>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5" name="Freeform 109"/>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6" name="Freeform 110"/>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7" name="Freeform 111"/>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8" name="Freeform 112"/>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9" name="Freeform 113"/>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0" name="Freeform 114"/>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1" name="Freeform 115"/>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2" name="Freeform 116"/>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3" name="Freeform 117"/>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4" name="Freeform 118"/>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5" name="Freeform 119"/>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6" name="Freeform 120"/>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7" name="Freeform 121"/>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8" name="Freeform 122"/>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9" name="Freeform 123"/>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0" name="Freeform 124"/>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1" name="Freeform 125"/>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02" name="Freeform 126"/>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6" name="Group 127"/>
          <p:cNvGrpSpPr>
            <a:grpSpLocks/>
          </p:cNvGrpSpPr>
          <p:nvPr userDrawn="1"/>
        </p:nvGrpSpPr>
        <p:grpSpPr bwMode="auto">
          <a:xfrm rot="-1363742">
            <a:off x="1181100" y="0"/>
            <a:ext cx="576263" cy="646113"/>
            <a:chOff x="2085" y="1271"/>
            <a:chExt cx="1590" cy="1778"/>
          </a:xfrm>
        </p:grpSpPr>
        <p:sp>
          <p:nvSpPr>
            <p:cNvPr id="1157" name="Freeform 128"/>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8" name="Freeform 129"/>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9" name="Freeform 130"/>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0" name="Freeform 131"/>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1" name="Freeform 132"/>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2" name="Freeform 133"/>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3" name="Freeform 134"/>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4" name="Freeform 135"/>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5" name="Freeform 136"/>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6" name="Freeform 137"/>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7" name="Freeform 138"/>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8" name="Freeform 139"/>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9" name="Freeform 140"/>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0" name="Freeform 141"/>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1" name="Freeform 142"/>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2" name="Freeform 143"/>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3" name="Freeform 144"/>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4" name="Freeform 145"/>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5" name="Freeform 146"/>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6" name="Freeform 147"/>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7" name="Freeform 148"/>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8" name="Freeform 149"/>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79" name="Freeform 150"/>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7" name="Group 151"/>
          <p:cNvGrpSpPr>
            <a:grpSpLocks/>
          </p:cNvGrpSpPr>
          <p:nvPr userDrawn="1"/>
        </p:nvGrpSpPr>
        <p:grpSpPr bwMode="auto">
          <a:xfrm rot="3355375">
            <a:off x="741363" y="1241425"/>
            <a:ext cx="504825" cy="574675"/>
            <a:chOff x="2085" y="1271"/>
            <a:chExt cx="1590" cy="1778"/>
          </a:xfrm>
        </p:grpSpPr>
        <p:sp>
          <p:nvSpPr>
            <p:cNvPr id="1134" name="Freeform 152"/>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5" name="Freeform 153"/>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6" name="Freeform 154"/>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7" name="Freeform 155"/>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8" name="Freeform 156"/>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9" name="Freeform 157"/>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0" name="Freeform 158"/>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1" name="Freeform 159"/>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2" name="Freeform 160"/>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3" name="Freeform 161"/>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4" name="Freeform 162"/>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5" name="Freeform 163"/>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6" name="Freeform 164"/>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7" name="Freeform 165"/>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8" name="Freeform 166"/>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49" name="Freeform 167"/>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0" name="Freeform 168"/>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1" name="Freeform 169"/>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2" name="Freeform 170"/>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3" name="Freeform 171"/>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4" name="Freeform 172"/>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5" name="Freeform 173"/>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6" name="Freeform 174"/>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8" name="Group 175"/>
          <p:cNvGrpSpPr>
            <a:grpSpLocks/>
          </p:cNvGrpSpPr>
          <p:nvPr userDrawn="1"/>
        </p:nvGrpSpPr>
        <p:grpSpPr bwMode="auto">
          <a:xfrm rot="3355375">
            <a:off x="1296987" y="1798638"/>
            <a:ext cx="358775" cy="431800"/>
            <a:chOff x="2085" y="1271"/>
            <a:chExt cx="1590" cy="1778"/>
          </a:xfrm>
        </p:grpSpPr>
        <p:sp>
          <p:nvSpPr>
            <p:cNvPr id="1111" name="Freeform 176"/>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2" name="Freeform 177"/>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3" name="Freeform 178"/>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4" name="Freeform 179"/>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5" name="Freeform 180"/>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6" name="Freeform 181"/>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7" name="Freeform 182"/>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8" name="Freeform 183"/>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9" name="Freeform 184"/>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0" name="Freeform 185"/>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1" name="Freeform 186"/>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2" name="Freeform 187"/>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3" name="Freeform 188"/>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4" name="Freeform 189"/>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5" name="Freeform 190"/>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6" name="Freeform 191"/>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 name="Freeform 192"/>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 name="Freeform 193"/>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 name="Freeform 194"/>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0" name="Freeform 195"/>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1" name="Freeform 196"/>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2" name="Freeform 197"/>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3" name="Freeform 198"/>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9" name="Group 199"/>
          <p:cNvGrpSpPr>
            <a:grpSpLocks/>
          </p:cNvGrpSpPr>
          <p:nvPr userDrawn="1"/>
        </p:nvGrpSpPr>
        <p:grpSpPr bwMode="auto">
          <a:xfrm rot="-6248869">
            <a:off x="214313" y="790575"/>
            <a:ext cx="504825" cy="574675"/>
            <a:chOff x="2085" y="1271"/>
            <a:chExt cx="1590" cy="1778"/>
          </a:xfrm>
        </p:grpSpPr>
        <p:sp>
          <p:nvSpPr>
            <p:cNvPr id="1088" name="Freeform 200"/>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9" name="Freeform 201"/>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0" name="Freeform 202"/>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1" name="Freeform 203"/>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2" name="Freeform 204"/>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3" name="Freeform 205"/>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4" name="Freeform 206"/>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5" name="Freeform 207"/>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6" name="Freeform 208"/>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7" name="Freeform 209"/>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8" name="Freeform 210"/>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99" name="Freeform 211"/>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0" name="Freeform 212"/>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1" name="Freeform 213"/>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2" name="Freeform 214"/>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3" name="Freeform 215"/>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4" name="Freeform 216"/>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5" name="Freeform 217"/>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6" name="Freeform 218"/>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7" name="Freeform 219"/>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8" name="Freeform 220"/>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09" name="Freeform 221"/>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10" name="Freeform 222"/>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40" name="Group 223"/>
          <p:cNvGrpSpPr>
            <a:grpSpLocks/>
          </p:cNvGrpSpPr>
          <p:nvPr userDrawn="1"/>
        </p:nvGrpSpPr>
        <p:grpSpPr bwMode="auto">
          <a:xfrm rot="-6248869">
            <a:off x="-85725" y="836612"/>
            <a:ext cx="431800" cy="358776"/>
            <a:chOff x="2085" y="1271"/>
            <a:chExt cx="1590" cy="1778"/>
          </a:xfrm>
        </p:grpSpPr>
        <p:sp>
          <p:nvSpPr>
            <p:cNvPr id="1065" name="Freeform 224"/>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6" name="Freeform 225"/>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7" name="Freeform 226"/>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8" name="Freeform 227"/>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9" name="Freeform 228"/>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0" name="Freeform 229"/>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1" name="Freeform 230"/>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2" name="Freeform 231"/>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3" name="Freeform 232"/>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4" name="Freeform 233"/>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5" name="Freeform 234"/>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6" name="Freeform 235"/>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7" name="Freeform 236"/>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8" name="Freeform 237"/>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9" name="Freeform 238"/>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0" name="Freeform 239"/>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1" name="Freeform 240"/>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2" name="Freeform 241"/>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3" name="Freeform 242"/>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4" name="Freeform 243"/>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5" name="Freeform 244"/>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6" name="Freeform 245"/>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87" name="Freeform 246"/>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41" name="Group 247"/>
          <p:cNvGrpSpPr>
            <a:grpSpLocks/>
          </p:cNvGrpSpPr>
          <p:nvPr userDrawn="1"/>
        </p:nvGrpSpPr>
        <p:grpSpPr bwMode="auto">
          <a:xfrm rot="-1363742">
            <a:off x="1116013" y="896938"/>
            <a:ext cx="576262" cy="646112"/>
            <a:chOff x="2085" y="1271"/>
            <a:chExt cx="1590" cy="1778"/>
          </a:xfrm>
        </p:grpSpPr>
        <p:sp>
          <p:nvSpPr>
            <p:cNvPr id="1042" name="Freeform 248"/>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close/>
                </a:path>
              </a:pathLst>
            </a:custGeom>
            <a:solidFill>
              <a:srgbClr val="FBE7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3" name="Freeform 249"/>
            <p:cNvSpPr>
              <a:spLocks/>
            </p:cNvSpPr>
            <p:nvPr userDrawn="1"/>
          </p:nvSpPr>
          <p:spPr bwMode="auto">
            <a:xfrm>
              <a:off x="2085" y="1271"/>
              <a:ext cx="1324" cy="1778"/>
            </a:xfrm>
            <a:custGeom>
              <a:avLst/>
              <a:gdLst>
                <a:gd name="T0" fmla="*/ 624 w 1324"/>
                <a:gd name="T1" fmla="*/ 16 h 1778"/>
                <a:gd name="T2" fmla="*/ 556 w 1324"/>
                <a:gd name="T3" fmla="*/ 10 h 1778"/>
                <a:gd name="T4" fmla="*/ 452 w 1324"/>
                <a:gd name="T5" fmla="*/ 4 h 1778"/>
                <a:gd name="T6" fmla="*/ 352 w 1324"/>
                <a:gd name="T7" fmla="*/ 60 h 1778"/>
                <a:gd name="T8" fmla="*/ 260 w 1324"/>
                <a:gd name="T9" fmla="*/ 68 h 1778"/>
                <a:gd name="T10" fmla="*/ 178 w 1324"/>
                <a:gd name="T11" fmla="*/ 80 h 1778"/>
                <a:gd name="T12" fmla="*/ 140 w 1324"/>
                <a:gd name="T13" fmla="*/ 130 h 1778"/>
                <a:gd name="T14" fmla="*/ 78 w 1324"/>
                <a:gd name="T15" fmla="*/ 208 h 1778"/>
                <a:gd name="T16" fmla="*/ 12 w 1324"/>
                <a:gd name="T17" fmla="*/ 378 h 1778"/>
                <a:gd name="T18" fmla="*/ 10 w 1324"/>
                <a:gd name="T19" fmla="*/ 540 h 1778"/>
                <a:gd name="T20" fmla="*/ 152 w 1324"/>
                <a:gd name="T21" fmla="*/ 792 h 1778"/>
                <a:gd name="T22" fmla="*/ 214 w 1324"/>
                <a:gd name="T23" fmla="*/ 930 h 1778"/>
                <a:gd name="T24" fmla="*/ 260 w 1324"/>
                <a:gd name="T25" fmla="*/ 950 h 1778"/>
                <a:gd name="T26" fmla="*/ 300 w 1324"/>
                <a:gd name="T27" fmla="*/ 952 h 1778"/>
                <a:gd name="T28" fmla="*/ 432 w 1324"/>
                <a:gd name="T29" fmla="*/ 1048 h 1778"/>
                <a:gd name="T30" fmla="*/ 452 w 1324"/>
                <a:gd name="T31" fmla="*/ 1082 h 1778"/>
                <a:gd name="T32" fmla="*/ 322 w 1324"/>
                <a:gd name="T33" fmla="*/ 1062 h 1778"/>
                <a:gd name="T34" fmla="*/ 280 w 1324"/>
                <a:gd name="T35" fmla="*/ 1064 h 1778"/>
                <a:gd name="T36" fmla="*/ 272 w 1324"/>
                <a:gd name="T37" fmla="*/ 1100 h 1778"/>
                <a:gd name="T38" fmla="*/ 410 w 1324"/>
                <a:gd name="T39" fmla="*/ 1174 h 1778"/>
                <a:gd name="T40" fmla="*/ 500 w 1324"/>
                <a:gd name="T41" fmla="*/ 1248 h 1778"/>
                <a:gd name="T42" fmla="*/ 582 w 1324"/>
                <a:gd name="T43" fmla="*/ 1538 h 1778"/>
                <a:gd name="T44" fmla="*/ 654 w 1324"/>
                <a:gd name="T45" fmla="*/ 1778 h 1778"/>
                <a:gd name="T46" fmla="*/ 656 w 1324"/>
                <a:gd name="T47" fmla="*/ 1748 h 1778"/>
                <a:gd name="T48" fmla="*/ 610 w 1324"/>
                <a:gd name="T49" fmla="*/ 1464 h 1778"/>
                <a:gd name="T50" fmla="*/ 550 w 1324"/>
                <a:gd name="T51" fmla="*/ 1282 h 1778"/>
                <a:gd name="T52" fmla="*/ 510 w 1324"/>
                <a:gd name="T53" fmla="*/ 1210 h 1778"/>
                <a:gd name="T54" fmla="*/ 516 w 1324"/>
                <a:gd name="T55" fmla="*/ 1200 h 1778"/>
                <a:gd name="T56" fmla="*/ 590 w 1324"/>
                <a:gd name="T57" fmla="*/ 1234 h 1778"/>
                <a:gd name="T58" fmla="*/ 602 w 1324"/>
                <a:gd name="T59" fmla="*/ 1228 h 1778"/>
                <a:gd name="T60" fmla="*/ 484 w 1324"/>
                <a:gd name="T61" fmla="*/ 1160 h 1778"/>
                <a:gd name="T62" fmla="*/ 406 w 1324"/>
                <a:gd name="T63" fmla="*/ 1128 h 1778"/>
                <a:gd name="T64" fmla="*/ 474 w 1324"/>
                <a:gd name="T65" fmla="*/ 1132 h 1778"/>
                <a:gd name="T66" fmla="*/ 576 w 1324"/>
                <a:gd name="T67" fmla="*/ 1106 h 1778"/>
                <a:gd name="T68" fmla="*/ 580 w 1324"/>
                <a:gd name="T69" fmla="*/ 1072 h 1778"/>
                <a:gd name="T70" fmla="*/ 578 w 1324"/>
                <a:gd name="T71" fmla="*/ 1034 h 1778"/>
                <a:gd name="T72" fmla="*/ 630 w 1324"/>
                <a:gd name="T73" fmla="*/ 1056 h 1778"/>
                <a:gd name="T74" fmla="*/ 698 w 1324"/>
                <a:gd name="T75" fmla="*/ 1094 h 1778"/>
                <a:gd name="T76" fmla="*/ 696 w 1324"/>
                <a:gd name="T77" fmla="*/ 1144 h 1778"/>
                <a:gd name="T78" fmla="*/ 660 w 1324"/>
                <a:gd name="T79" fmla="*/ 1222 h 1778"/>
                <a:gd name="T80" fmla="*/ 732 w 1324"/>
                <a:gd name="T81" fmla="*/ 1122 h 1778"/>
                <a:gd name="T82" fmla="*/ 734 w 1324"/>
                <a:gd name="T83" fmla="*/ 1052 h 1778"/>
                <a:gd name="T84" fmla="*/ 760 w 1324"/>
                <a:gd name="T85" fmla="*/ 1084 h 1778"/>
                <a:gd name="T86" fmla="*/ 728 w 1324"/>
                <a:gd name="T87" fmla="*/ 1188 h 1778"/>
                <a:gd name="T88" fmla="*/ 728 w 1324"/>
                <a:gd name="T89" fmla="*/ 1218 h 1778"/>
                <a:gd name="T90" fmla="*/ 758 w 1324"/>
                <a:gd name="T91" fmla="*/ 1208 h 1778"/>
                <a:gd name="T92" fmla="*/ 800 w 1324"/>
                <a:gd name="T93" fmla="*/ 1126 h 1778"/>
                <a:gd name="T94" fmla="*/ 854 w 1324"/>
                <a:gd name="T95" fmla="*/ 1046 h 1778"/>
                <a:gd name="T96" fmla="*/ 912 w 1324"/>
                <a:gd name="T97" fmla="*/ 1024 h 1778"/>
                <a:gd name="T98" fmla="*/ 1060 w 1324"/>
                <a:gd name="T99" fmla="*/ 968 h 1778"/>
                <a:gd name="T100" fmla="*/ 1218 w 1324"/>
                <a:gd name="T101" fmla="*/ 818 h 1778"/>
                <a:gd name="T102" fmla="*/ 1286 w 1324"/>
                <a:gd name="T103" fmla="*/ 662 h 1778"/>
                <a:gd name="T104" fmla="*/ 1322 w 1324"/>
                <a:gd name="T105" fmla="*/ 540 h 1778"/>
                <a:gd name="T106" fmla="*/ 1300 w 1324"/>
                <a:gd name="T107" fmla="*/ 486 h 1778"/>
                <a:gd name="T108" fmla="*/ 1168 w 1324"/>
                <a:gd name="T109" fmla="*/ 492 h 1778"/>
                <a:gd name="T110" fmla="*/ 1046 w 1324"/>
                <a:gd name="T111" fmla="*/ 250 h 1778"/>
                <a:gd name="T112" fmla="*/ 964 w 1324"/>
                <a:gd name="T113" fmla="*/ 150 h 1778"/>
                <a:gd name="T114" fmla="*/ 898 w 1324"/>
                <a:gd name="T115" fmla="*/ 46 h 1778"/>
                <a:gd name="T116" fmla="*/ 828 w 1324"/>
                <a:gd name="T117" fmla="*/ 8 h 17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24" h="1778">
                  <a:moveTo>
                    <a:pt x="744" y="0"/>
                  </a:moveTo>
                  <a:lnTo>
                    <a:pt x="744" y="0"/>
                  </a:lnTo>
                  <a:lnTo>
                    <a:pt x="700" y="4"/>
                  </a:lnTo>
                  <a:lnTo>
                    <a:pt x="664" y="8"/>
                  </a:lnTo>
                  <a:lnTo>
                    <a:pt x="638" y="14"/>
                  </a:lnTo>
                  <a:lnTo>
                    <a:pt x="624" y="16"/>
                  </a:lnTo>
                  <a:lnTo>
                    <a:pt x="620" y="18"/>
                  </a:lnTo>
                  <a:lnTo>
                    <a:pt x="594" y="14"/>
                  </a:lnTo>
                  <a:lnTo>
                    <a:pt x="556" y="10"/>
                  </a:lnTo>
                  <a:lnTo>
                    <a:pt x="514" y="4"/>
                  </a:lnTo>
                  <a:lnTo>
                    <a:pt x="476" y="2"/>
                  </a:lnTo>
                  <a:lnTo>
                    <a:pt x="462" y="2"/>
                  </a:lnTo>
                  <a:lnTo>
                    <a:pt x="452" y="4"/>
                  </a:lnTo>
                  <a:lnTo>
                    <a:pt x="440" y="10"/>
                  </a:lnTo>
                  <a:lnTo>
                    <a:pt x="428" y="20"/>
                  </a:lnTo>
                  <a:lnTo>
                    <a:pt x="414" y="30"/>
                  </a:lnTo>
                  <a:lnTo>
                    <a:pt x="398" y="42"/>
                  </a:lnTo>
                  <a:lnTo>
                    <a:pt x="378" y="52"/>
                  </a:lnTo>
                  <a:lnTo>
                    <a:pt x="352" y="60"/>
                  </a:lnTo>
                  <a:lnTo>
                    <a:pt x="322" y="68"/>
                  </a:lnTo>
                  <a:lnTo>
                    <a:pt x="304" y="68"/>
                  </a:lnTo>
                  <a:lnTo>
                    <a:pt x="284" y="70"/>
                  </a:lnTo>
                  <a:lnTo>
                    <a:pt x="260" y="68"/>
                  </a:lnTo>
                  <a:lnTo>
                    <a:pt x="242" y="68"/>
                  </a:lnTo>
                  <a:lnTo>
                    <a:pt x="222" y="70"/>
                  </a:lnTo>
                  <a:lnTo>
                    <a:pt x="206" y="72"/>
                  </a:lnTo>
                  <a:lnTo>
                    <a:pt x="190" y="74"/>
                  </a:lnTo>
                  <a:lnTo>
                    <a:pt x="178" y="80"/>
                  </a:lnTo>
                  <a:lnTo>
                    <a:pt x="168" y="86"/>
                  </a:lnTo>
                  <a:lnTo>
                    <a:pt x="160" y="92"/>
                  </a:lnTo>
                  <a:lnTo>
                    <a:pt x="154" y="98"/>
                  </a:lnTo>
                  <a:lnTo>
                    <a:pt x="148" y="104"/>
                  </a:lnTo>
                  <a:lnTo>
                    <a:pt x="142" y="118"/>
                  </a:lnTo>
                  <a:lnTo>
                    <a:pt x="140" y="130"/>
                  </a:lnTo>
                  <a:lnTo>
                    <a:pt x="140" y="140"/>
                  </a:lnTo>
                  <a:lnTo>
                    <a:pt x="126" y="152"/>
                  </a:lnTo>
                  <a:lnTo>
                    <a:pt x="114" y="166"/>
                  </a:lnTo>
                  <a:lnTo>
                    <a:pt x="96" y="186"/>
                  </a:lnTo>
                  <a:lnTo>
                    <a:pt x="78" y="208"/>
                  </a:lnTo>
                  <a:lnTo>
                    <a:pt x="60" y="236"/>
                  </a:lnTo>
                  <a:lnTo>
                    <a:pt x="44" y="270"/>
                  </a:lnTo>
                  <a:lnTo>
                    <a:pt x="38" y="286"/>
                  </a:lnTo>
                  <a:lnTo>
                    <a:pt x="32" y="304"/>
                  </a:lnTo>
                  <a:lnTo>
                    <a:pt x="12" y="378"/>
                  </a:lnTo>
                  <a:lnTo>
                    <a:pt x="6" y="414"/>
                  </a:lnTo>
                  <a:lnTo>
                    <a:pt x="0" y="448"/>
                  </a:lnTo>
                  <a:lnTo>
                    <a:pt x="0" y="480"/>
                  </a:lnTo>
                  <a:lnTo>
                    <a:pt x="2" y="512"/>
                  </a:lnTo>
                  <a:lnTo>
                    <a:pt x="6" y="526"/>
                  </a:lnTo>
                  <a:lnTo>
                    <a:pt x="10" y="540"/>
                  </a:lnTo>
                  <a:lnTo>
                    <a:pt x="16" y="556"/>
                  </a:lnTo>
                  <a:lnTo>
                    <a:pt x="24" y="568"/>
                  </a:lnTo>
                  <a:lnTo>
                    <a:pt x="68" y="644"/>
                  </a:lnTo>
                  <a:lnTo>
                    <a:pt x="124" y="742"/>
                  </a:lnTo>
                  <a:lnTo>
                    <a:pt x="152" y="792"/>
                  </a:lnTo>
                  <a:lnTo>
                    <a:pt x="176" y="838"/>
                  </a:lnTo>
                  <a:lnTo>
                    <a:pt x="194" y="878"/>
                  </a:lnTo>
                  <a:lnTo>
                    <a:pt x="204" y="908"/>
                  </a:lnTo>
                  <a:lnTo>
                    <a:pt x="208" y="922"/>
                  </a:lnTo>
                  <a:lnTo>
                    <a:pt x="214" y="930"/>
                  </a:lnTo>
                  <a:lnTo>
                    <a:pt x="220" y="938"/>
                  </a:lnTo>
                  <a:lnTo>
                    <a:pt x="226" y="944"/>
                  </a:lnTo>
                  <a:lnTo>
                    <a:pt x="234" y="948"/>
                  </a:lnTo>
                  <a:lnTo>
                    <a:pt x="244" y="950"/>
                  </a:lnTo>
                  <a:lnTo>
                    <a:pt x="260" y="950"/>
                  </a:lnTo>
                  <a:lnTo>
                    <a:pt x="274" y="950"/>
                  </a:lnTo>
                  <a:lnTo>
                    <a:pt x="286" y="950"/>
                  </a:lnTo>
                  <a:lnTo>
                    <a:pt x="294" y="950"/>
                  </a:lnTo>
                  <a:lnTo>
                    <a:pt x="300" y="952"/>
                  </a:lnTo>
                  <a:lnTo>
                    <a:pt x="342" y="988"/>
                  </a:lnTo>
                  <a:lnTo>
                    <a:pt x="372" y="1012"/>
                  </a:lnTo>
                  <a:lnTo>
                    <a:pt x="392" y="1024"/>
                  </a:lnTo>
                  <a:lnTo>
                    <a:pt x="432" y="1048"/>
                  </a:lnTo>
                  <a:lnTo>
                    <a:pt x="450" y="1060"/>
                  </a:lnTo>
                  <a:lnTo>
                    <a:pt x="462" y="1072"/>
                  </a:lnTo>
                  <a:lnTo>
                    <a:pt x="464" y="1076"/>
                  </a:lnTo>
                  <a:lnTo>
                    <a:pt x="464" y="1080"/>
                  </a:lnTo>
                  <a:lnTo>
                    <a:pt x="460" y="1082"/>
                  </a:lnTo>
                  <a:lnTo>
                    <a:pt x="452" y="1082"/>
                  </a:lnTo>
                  <a:lnTo>
                    <a:pt x="436" y="1080"/>
                  </a:lnTo>
                  <a:lnTo>
                    <a:pt x="390" y="1074"/>
                  </a:lnTo>
                  <a:lnTo>
                    <a:pt x="352" y="1066"/>
                  </a:lnTo>
                  <a:lnTo>
                    <a:pt x="322" y="1062"/>
                  </a:lnTo>
                  <a:lnTo>
                    <a:pt x="300" y="1058"/>
                  </a:lnTo>
                  <a:lnTo>
                    <a:pt x="288" y="1060"/>
                  </a:lnTo>
                  <a:lnTo>
                    <a:pt x="284" y="1062"/>
                  </a:lnTo>
                  <a:lnTo>
                    <a:pt x="280" y="1064"/>
                  </a:lnTo>
                  <a:lnTo>
                    <a:pt x="274" y="1070"/>
                  </a:lnTo>
                  <a:lnTo>
                    <a:pt x="270" y="1076"/>
                  </a:lnTo>
                  <a:lnTo>
                    <a:pt x="268" y="1082"/>
                  </a:lnTo>
                  <a:lnTo>
                    <a:pt x="268" y="1088"/>
                  </a:lnTo>
                  <a:lnTo>
                    <a:pt x="270" y="1094"/>
                  </a:lnTo>
                  <a:lnTo>
                    <a:pt x="272" y="1100"/>
                  </a:lnTo>
                  <a:lnTo>
                    <a:pt x="278" y="1104"/>
                  </a:lnTo>
                  <a:lnTo>
                    <a:pt x="284" y="1108"/>
                  </a:lnTo>
                  <a:lnTo>
                    <a:pt x="318" y="1126"/>
                  </a:lnTo>
                  <a:lnTo>
                    <a:pt x="378" y="1156"/>
                  </a:lnTo>
                  <a:lnTo>
                    <a:pt x="410" y="1174"/>
                  </a:lnTo>
                  <a:lnTo>
                    <a:pt x="442" y="1194"/>
                  </a:lnTo>
                  <a:lnTo>
                    <a:pt x="470" y="1216"/>
                  </a:lnTo>
                  <a:lnTo>
                    <a:pt x="482" y="1226"/>
                  </a:lnTo>
                  <a:lnTo>
                    <a:pt x="492" y="1236"/>
                  </a:lnTo>
                  <a:lnTo>
                    <a:pt x="500" y="1248"/>
                  </a:lnTo>
                  <a:lnTo>
                    <a:pt x="508" y="1262"/>
                  </a:lnTo>
                  <a:lnTo>
                    <a:pt x="524" y="1296"/>
                  </a:lnTo>
                  <a:lnTo>
                    <a:pt x="536" y="1336"/>
                  </a:lnTo>
                  <a:lnTo>
                    <a:pt x="548" y="1380"/>
                  </a:lnTo>
                  <a:lnTo>
                    <a:pt x="568" y="1466"/>
                  </a:lnTo>
                  <a:lnTo>
                    <a:pt x="582" y="1538"/>
                  </a:lnTo>
                  <a:lnTo>
                    <a:pt x="620" y="1682"/>
                  </a:lnTo>
                  <a:lnTo>
                    <a:pt x="640" y="1746"/>
                  </a:lnTo>
                  <a:lnTo>
                    <a:pt x="648" y="1766"/>
                  </a:lnTo>
                  <a:lnTo>
                    <a:pt x="652" y="1774"/>
                  </a:lnTo>
                  <a:lnTo>
                    <a:pt x="654" y="1778"/>
                  </a:lnTo>
                  <a:lnTo>
                    <a:pt x="656" y="1778"/>
                  </a:lnTo>
                  <a:lnTo>
                    <a:pt x="658" y="1776"/>
                  </a:lnTo>
                  <a:lnTo>
                    <a:pt x="658" y="1770"/>
                  </a:lnTo>
                  <a:lnTo>
                    <a:pt x="656" y="1748"/>
                  </a:lnTo>
                  <a:lnTo>
                    <a:pt x="642" y="1674"/>
                  </a:lnTo>
                  <a:lnTo>
                    <a:pt x="624" y="1578"/>
                  </a:lnTo>
                  <a:lnTo>
                    <a:pt x="616" y="1530"/>
                  </a:lnTo>
                  <a:lnTo>
                    <a:pt x="612" y="1484"/>
                  </a:lnTo>
                  <a:lnTo>
                    <a:pt x="610" y="1464"/>
                  </a:lnTo>
                  <a:lnTo>
                    <a:pt x="606" y="1442"/>
                  </a:lnTo>
                  <a:lnTo>
                    <a:pt x="598" y="1402"/>
                  </a:lnTo>
                  <a:lnTo>
                    <a:pt x="586" y="1364"/>
                  </a:lnTo>
                  <a:lnTo>
                    <a:pt x="572" y="1332"/>
                  </a:lnTo>
                  <a:lnTo>
                    <a:pt x="560" y="1304"/>
                  </a:lnTo>
                  <a:lnTo>
                    <a:pt x="550" y="1282"/>
                  </a:lnTo>
                  <a:lnTo>
                    <a:pt x="540" y="1264"/>
                  </a:lnTo>
                  <a:lnTo>
                    <a:pt x="532" y="1254"/>
                  </a:lnTo>
                  <a:lnTo>
                    <a:pt x="520" y="1232"/>
                  </a:lnTo>
                  <a:lnTo>
                    <a:pt x="514" y="1220"/>
                  </a:lnTo>
                  <a:lnTo>
                    <a:pt x="510" y="1210"/>
                  </a:lnTo>
                  <a:lnTo>
                    <a:pt x="510" y="1204"/>
                  </a:lnTo>
                  <a:lnTo>
                    <a:pt x="510" y="1202"/>
                  </a:lnTo>
                  <a:lnTo>
                    <a:pt x="514" y="1200"/>
                  </a:lnTo>
                  <a:lnTo>
                    <a:pt x="516" y="1200"/>
                  </a:lnTo>
                  <a:lnTo>
                    <a:pt x="534" y="1206"/>
                  </a:lnTo>
                  <a:lnTo>
                    <a:pt x="552" y="1212"/>
                  </a:lnTo>
                  <a:lnTo>
                    <a:pt x="570" y="1220"/>
                  </a:lnTo>
                  <a:lnTo>
                    <a:pt x="584" y="1228"/>
                  </a:lnTo>
                  <a:lnTo>
                    <a:pt x="590" y="1234"/>
                  </a:lnTo>
                  <a:lnTo>
                    <a:pt x="596" y="1236"/>
                  </a:lnTo>
                  <a:lnTo>
                    <a:pt x="606" y="1238"/>
                  </a:lnTo>
                  <a:lnTo>
                    <a:pt x="612" y="1236"/>
                  </a:lnTo>
                  <a:lnTo>
                    <a:pt x="602" y="1228"/>
                  </a:lnTo>
                  <a:lnTo>
                    <a:pt x="574" y="1208"/>
                  </a:lnTo>
                  <a:lnTo>
                    <a:pt x="554" y="1196"/>
                  </a:lnTo>
                  <a:lnTo>
                    <a:pt x="532" y="1182"/>
                  </a:lnTo>
                  <a:lnTo>
                    <a:pt x="508" y="1170"/>
                  </a:lnTo>
                  <a:lnTo>
                    <a:pt x="484" y="1160"/>
                  </a:lnTo>
                  <a:lnTo>
                    <a:pt x="446" y="1148"/>
                  </a:lnTo>
                  <a:lnTo>
                    <a:pt x="418" y="1136"/>
                  </a:lnTo>
                  <a:lnTo>
                    <a:pt x="410" y="1132"/>
                  </a:lnTo>
                  <a:lnTo>
                    <a:pt x="406" y="1130"/>
                  </a:lnTo>
                  <a:lnTo>
                    <a:pt x="404" y="1128"/>
                  </a:lnTo>
                  <a:lnTo>
                    <a:pt x="406" y="1128"/>
                  </a:lnTo>
                  <a:lnTo>
                    <a:pt x="412" y="1126"/>
                  </a:lnTo>
                  <a:lnTo>
                    <a:pt x="436" y="1128"/>
                  </a:lnTo>
                  <a:lnTo>
                    <a:pt x="474" y="1132"/>
                  </a:lnTo>
                  <a:lnTo>
                    <a:pt x="496" y="1130"/>
                  </a:lnTo>
                  <a:lnTo>
                    <a:pt x="518" y="1128"/>
                  </a:lnTo>
                  <a:lnTo>
                    <a:pt x="538" y="1124"/>
                  </a:lnTo>
                  <a:lnTo>
                    <a:pt x="556" y="1118"/>
                  </a:lnTo>
                  <a:lnTo>
                    <a:pt x="570" y="1110"/>
                  </a:lnTo>
                  <a:lnTo>
                    <a:pt x="576" y="1106"/>
                  </a:lnTo>
                  <a:lnTo>
                    <a:pt x="580" y="1100"/>
                  </a:lnTo>
                  <a:lnTo>
                    <a:pt x="582" y="1094"/>
                  </a:lnTo>
                  <a:lnTo>
                    <a:pt x="584" y="1088"/>
                  </a:lnTo>
                  <a:lnTo>
                    <a:pt x="582" y="1080"/>
                  </a:lnTo>
                  <a:lnTo>
                    <a:pt x="580" y="1072"/>
                  </a:lnTo>
                  <a:lnTo>
                    <a:pt x="572" y="1054"/>
                  </a:lnTo>
                  <a:lnTo>
                    <a:pt x="570" y="1042"/>
                  </a:lnTo>
                  <a:lnTo>
                    <a:pt x="570" y="1038"/>
                  </a:lnTo>
                  <a:lnTo>
                    <a:pt x="572" y="1036"/>
                  </a:lnTo>
                  <a:lnTo>
                    <a:pt x="574" y="1034"/>
                  </a:lnTo>
                  <a:lnTo>
                    <a:pt x="578" y="1034"/>
                  </a:lnTo>
                  <a:lnTo>
                    <a:pt x="586" y="1034"/>
                  </a:lnTo>
                  <a:lnTo>
                    <a:pt x="594" y="1038"/>
                  </a:lnTo>
                  <a:lnTo>
                    <a:pt x="616" y="1048"/>
                  </a:lnTo>
                  <a:lnTo>
                    <a:pt x="630" y="1056"/>
                  </a:lnTo>
                  <a:lnTo>
                    <a:pt x="648" y="1062"/>
                  </a:lnTo>
                  <a:lnTo>
                    <a:pt x="666" y="1068"/>
                  </a:lnTo>
                  <a:lnTo>
                    <a:pt x="682" y="1078"/>
                  </a:lnTo>
                  <a:lnTo>
                    <a:pt x="688" y="1082"/>
                  </a:lnTo>
                  <a:lnTo>
                    <a:pt x="694" y="1088"/>
                  </a:lnTo>
                  <a:lnTo>
                    <a:pt x="698" y="1094"/>
                  </a:lnTo>
                  <a:lnTo>
                    <a:pt x="702" y="1102"/>
                  </a:lnTo>
                  <a:lnTo>
                    <a:pt x="704" y="1110"/>
                  </a:lnTo>
                  <a:lnTo>
                    <a:pt x="704" y="1120"/>
                  </a:lnTo>
                  <a:lnTo>
                    <a:pt x="700" y="1132"/>
                  </a:lnTo>
                  <a:lnTo>
                    <a:pt x="696" y="1144"/>
                  </a:lnTo>
                  <a:lnTo>
                    <a:pt x="674" y="1190"/>
                  </a:lnTo>
                  <a:lnTo>
                    <a:pt x="658" y="1218"/>
                  </a:lnTo>
                  <a:lnTo>
                    <a:pt x="648" y="1232"/>
                  </a:lnTo>
                  <a:lnTo>
                    <a:pt x="644" y="1236"/>
                  </a:lnTo>
                  <a:lnTo>
                    <a:pt x="660" y="1222"/>
                  </a:lnTo>
                  <a:lnTo>
                    <a:pt x="676" y="1206"/>
                  </a:lnTo>
                  <a:lnTo>
                    <a:pt x="694" y="1186"/>
                  </a:lnTo>
                  <a:lnTo>
                    <a:pt x="712" y="1162"/>
                  </a:lnTo>
                  <a:lnTo>
                    <a:pt x="720" y="1148"/>
                  </a:lnTo>
                  <a:lnTo>
                    <a:pt x="726" y="1136"/>
                  </a:lnTo>
                  <a:lnTo>
                    <a:pt x="732" y="1122"/>
                  </a:lnTo>
                  <a:lnTo>
                    <a:pt x="736" y="1108"/>
                  </a:lnTo>
                  <a:lnTo>
                    <a:pt x="736" y="1094"/>
                  </a:lnTo>
                  <a:lnTo>
                    <a:pt x="736" y="1080"/>
                  </a:lnTo>
                  <a:lnTo>
                    <a:pt x="734" y="1056"/>
                  </a:lnTo>
                  <a:lnTo>
                    <a:pt x="734" y="1052"/>
                  </a:lnTo>
                  <a:lnTo>
                    <a:pt x="736" y="1050"/>
                  </a:lnTo>
                  <a:lnTo>
                    <a:pt x="740" y="1052"/>
                  </a:lnTo>
                  <a:lnTo>
                    <a:pt x="742" y="1056"/>
                  </a:lnTo>
                  <a:lnTo>
                    <a:pt x="750" y="1068"/>
                  </a:lnTo>
                  <a:lnTo>
                    <a:pt x="760" y="1084"/>
                  </a:lnTo>
                  <a:lnTo>
                    <a:pt x="750" y="1128"/>
                  </a:lnTo>
                  <a:lnTo>
                    <a:pt x="740" y="1162"/>
                  </a:lnTo>
                  <a:lnTo>
                    <a:pt x="734" y="1178"/>
                  </a:lnTo>
                  <a:lnTo>
                    <a:pt x="728" y="1188"/>
                  </a:lnTo>
                  <a:lnTo>
                    <a:pt x="724" y="1194"/>
                  </a:lnTo>
                  <a:lnTo>
                    <a:pt x="724" y="1200"/>
                  </a:lnTo>
                  <a:lnTo>
                    <a:pt x="722" y="1206"/>
                  </a:lnTo>
                  <a:lnTo>
                    <a:pt x="724" y="1210"/>
                  </a:lnTo>
                  <a:lnTo>
                    <a:pt x="726" y="1214"/>
                  </a:lnTo>
                  <a:lnTo>
                    <a:pt x="728" y="1218"/>
                  </a:lnTo>
                  <a:lnTo>
                    <a:pt x="732" y="1220"/>
                  </a:lnTo>
                  <a:lnTo>
                    <a:pt x="736" y="1220"/>
                  </a:lnTo>
                  <a:lnTo>
                    <a:pt x="742" y="1218"/>
                  </a:lnTo>
                  <a:lnTo>
                    <a:pt x="750" y="1214"/>
                  </a:lnTo>
                  <a:lnTo>
                    <a:pt x="758" y="1208"/>
                  </a:lnTo>
                  <a:lnTo>
                    <a:pt x="768" y="1196"/>
                  </a:lnTo>
                  <a:lnTo>
                    <a:pt x="778" y="1182"/>
                  </a:lnTo>
                  <a:lnTo>
                    <a:pt x="786" y="1166"/>
                  </a:lnTo>
                  <a:lnTo>
                    <a:pt x="794" y="1140"/>
                  </a:lnTo>
                  <a:lnTo>
                    <a:pt x="800" y="1126"/>
                  </a:lnTo>
                  <a:lnTo>
                    <a:pt x="806" y="1112"/>
                  </a:lnTo>
                  <a:lnTo>
                    <a:pt x="816" y="1096"/>
                  </a:lnTo>
                  <a:lnTo>
                    <a:pt x="828" y="1076"/>
                  </a:lnTo>
                  <a:lnTo>
                    <a:pt x="842" y="1060"/>
                  </a:lnTo>
                  <a:lnTo>
                    <a:pt x="854" y="1046"/>
                  </a:lnTo>
                  <a:lnTo>
                    <a:pt x="866" y="1038"/>
                  </a:lnTo>
                  <a:lnTo>
                    <a:pt x="876" y="1032"/>
                  </a:lnTo>
                  <a:lnTo>
                    <a:pt x="886" y="1028"/>
                  </a:lnTo>
                  <a:lnTo>
                    <a:pt x="894" y="1026"/>
                  </a:lnTo>
                  <a:lnTo>
                    <a:pt x="912" y="1024"/>
                  </a:lnTo>
                  <a:lnTo>
                    <a:pt x="932" y="1022"/>
                  </a:lnTo>
                  <a:lnTo>
                    <a:pt x="952" y="1016"/>
                  </a:lnTo>
                  <a:lnTo>
                    <a:pt x="974" y="1010"/>
                  </a:lnTo>
                  <a:lnTo>
                    <a:pt x="1000" y="998"/>
                  </a:lnTo>
                  <a:lnTo>
                    <a:pt x="1030" y="986"/>
                  </a:lnTo>
                  <a:lnTo>
                    <a:pt x="1060" y="968"/>
                  </a:lnTo>
                  <a:lnTo>
                    <a:pt x="1092" y="948"/>
                  </a:lnTo>
                  <a:lnTo>
                    <a:pt x="1124" y="922"/>
                  </a:lnTo>
                  <a:lnTo>
                    <a:pt x="1156" y="892"/>
                  </a:lnTo>
                  <a:lnTo>
                    <a:pt x="1188" y="858"/>
                  </a:lnTo>
                  <a:lnTo>
                    <a:pt x="1202" y="838"/>
                  </a:lnTo>
                  <a:lnTo>
                    <a:pt x="1218" y="818"/>
                  </a:lnTo>
                  <a:lnTo>
                    <a:pt x="1230" y="796"/>
                  </a:lnTo>
                  <a:lnTo>
                    <a:pt x="1244" y="772"/>
                  </a:lnTo>
                  <a:lnTo>
                    <a:pt x="1256" y="746"/>
                  </a:lnTo>
                  <a:lnTo>
                    <a:pt x="1266" y="720"/>
                  </a:lnTo>
                  <a:lnTo>
                    <a:pt x="1276" y="692"/>
                  </a:lnTo>
                  <a:lnTo>
                    <a:pt x="1286" y="662"/>
                  </a:lnTo>
                  <a:lnTo>
                    <a:pt x="1294" y="630"/>
                  </a:lnTo>
                  <a:lnTo>
                    <a:pt x="1300" y="596"/>
                  </a:lnTo>
                  <a:lnTo>
                    <a:pt x="1310" y="578"/>
                  </a:lnTo>
                  <a:lnTo>
                    <a:pt x="1318" y="560"/>
                  </a:lnTo>
                  <a:lnTo>
                    <a:pt x="1322" y="540"/>
                  </a:lnTo>
                  <a:lnTo>
                    <a:pt x="1324" y="528"/>
                  </a:lnTo>
                  <a:lnTo>
                    <a:pt x="1324" y="518"/>
                  </a:lnTo>
                  <a:lnTo>
                    <a:pt x="1322" y="508"/>
                  </a:lnTo>
                  <a:lnTo>
                    <a:pt x="1318" y="500"/>
                  </a:lnTo>
                  <a:lnTo>
                    <a:pt x="1310" y="492"/>
                  </a:lnTo>
                  <a:lnTo>
                    <a:pt x="1300" y="486"/>
                  </a:lnTo>
                  <a:lnTo>
                    <a:pt x="1288" y="484"/>
                  </a:lnTo>
                  <a:lnTo>
                    <a:pt x="1270" y="482"/>
                  </a:lnTo>
                  <a:lnTo>
                    <a:pt x="1248" y="484"/>
                  </a:lnTo>
                  <a:lnTo>
                    <a:pt x="1220" y="488"/>
                  </a:lnTo>
                  <a:lnTo>
                    <a:pt x="1168" y="492"/>
                  </a:lnTo>
                  <a:lnTo>
                    <a:pt x="1150" y="452"/>
                  </a:lnTo>
                  <a:lnTo>
                    <a:pt x="1132" y="410"/>
                  </a:lnTo>
                  <a:lnTo>
                    <a:pt x="1106" y="358"/>
                  </a:lnTo>
                  <a:lnTo>
                    <a:pt x="1078" y="304"/>
                  </a:lnTo>
                  <a:lnTo>
                    <a:pt x="1046" y="250"/>
                  </a:lnTo>
                  <a:lnTo>
                    <a:pt x="1030" y="224"/>
                  </a:lnTo>
                  <a:lnTo>
                    <a:pt x="1014" y="202"/>
                  </a:lnTo>
                  <a:lnTo>
                    <a:pt x="996" y="182"/>
                  </a:lnTo>
                  <a:lnTo>
                    <a:pt x="980" y="164"/>
                  </a:lnTo>
                  <a:lnTo>
                    <a:pt x="964" y="150"/>
                  </a:lnTo>
                  <a:lnTo>
                    <a:pt x="952" y="136"/>
                  </a:lnTo>
                  <a:lnTo>
                    <a:pt x="942" y="122"/>
                  </a:lnTo>
                  <a:lnTo>
                    <a:pt x="934" y="110"/>
                  </a:lnTo>
                  <a:lnTo>
                    <a:pt x="920" y="86"/>
                  </a:lnTo>
                  <a:lnTo>
                    <a:pt x="910" y="64"/>
                  </a:lnTo>
                  <a:lnTo>
                    <a:pt x="898" y="46"/>
                  </a:lnTo>
                  <a:lnTo>
                    <a:pt x="892" y="38"/>
                  </a:lnTo>
                  <a:lnTo>
                    <a:pt x="884" y="30"/>
                  </a:lnTo>
                  <a:lnTo>
                    <a:pt x="872" y="24"/>
                  </a:lnTo>
                  <a:lnTo>
                    <a:pt x="860" y="18"/>
                  </a:lnTo>
                  <a:lnTo>
                    <a:pt x="846" y="12"/>
                  </a:lnTo>
                  <a:lnTo>
                    <a:pt x="828" y="8"/>
                  </a:lnTo>
                  <a:lnTo>
                    <a:pt x="784" y="2"/>
                  </a:lnTo>
                  <a:lnTo>
                    <a:pt x="7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Freeform 250"/>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422 w 422"/>
                <a:gd name="T91" fmla="*/ 350 h 6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lnTo>
                    <a:pt x="422" y="35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5" name="Freeform 251"/>
            <p:cNvSpPr>
              <a:spLocks/>
            </p:cNvSpPr>
            <p:nvPr userDrawn="1"/>
          </p:nvSpPr>
          <p:spPr bwMode="auto">
            <a:xfrm>
              <a:off x="2935" y="1533"/>
              <a:ext cx="422" cy="642"/>
            </a:xfrm>
            <a:custGeom>
              <a:avLst/>
              <a:gdLst>
                <a:gd name="T0" fmla="*/ 408 w 422"/>
                <a:gd name="T1" fmla="*/ 392 h 642"/>
                <a:gd name="T2" fmla="*/ 360 w 422"/>
                <a:gd name="T3" fmla="*/ 508 h 642"/>
                <a:gd name="T4" fmla="*/ 318 w 422"/>
                <a:gd name="T5" fmla="*/ 578 h 642"/>
                <a:gd name="T6" fmla="*/ 264 w 422"/>
                <a:gd name="T7" fmla="*/ 628 h 642"/>
                <a:gd name="T8" fmla="*/ 246 w 422"/>
                <a:gd name="T9" fmla="*/ 634 h 642"/>
                <a:gd name="T10" fmla="*/ 202 w 422"/>
                <a:gd name="T11" fmla="*/ 642 h 642"/>
                <a:gd name="T12" fmla="*/ 208 w 422"/>
                <a:gd name="T13" fmla="*/ 628 h 642"/>
                <a:gd name="T14" fmla="*/ 262 w 422"/>
                <a:gd name="T15" fmla="*/ 590 h 642"/>
                <a:gd name="T16" fmla="*/ 286 w 422"/>
                <a:gd name="T17" fmla="*/ 556 h 642"/>
                <a:gd name="T18" fmla="*/ 354 w 422"/>
                <a:gd name="T19" fmla="*/ 424 h 642"/>
                <a:gd name="T20" fmla="*/ 366 w 422"/>
                <a:gd name="T21" fmla="*/ 382 h 642"/>
                <a:gd name="T22" fmla="*/ 362 w 422"/>
                <a:gd name="T23" fmla="*/ 376 h 642"/>
                <a:gd name="T24" fmla="*/ 340 w 422"/>
                <a:gd name="T25" fmla="*/ 378 h 642"/>
                <a:gd name="T26" fmla="*/ 312 w 422"/>
                <a:gd name="T27" fmla="*/ 382 h 642"/>
                <a:gd name="T28" fmla="*/ 300 w 422"/>
                <a:gd name="T29" fmla="*/ 362 h 642"/>
                <a:gd name="T30" fmla="*/ 294 w 422"/>
                <a:gd name="T31" fmla="*/ 328 h 642"/>
                <a:gd name="T32" fmla="*/ 322 w 422"/>
                <a:gd name="T33" fmla="*/ 290 h 642"/>
                <a:gd name="T34" fmla="*/ 354 w 422"/>
                <a:gd name="T35" fmla="*/ 272 h 642"/>
                <a:gd name="T36" fmla="*/ 390 w 422"/>
                <a:gd name="T37" fmla="*/ 262 h 642"/>
                <a:gd name="T38" fmla="*/ 350 w 422"/>
                <a:gd name="T39" fmla="*/ 266 h 642"/>
                <a:gd name="T40" fmla="*/ 298 w 422"/>
                <a:gd name="T41" fmla="*/ 262 h 642"/>
                <a:gd name="T42" fmla="*/ 284 w 422"/>
                <a:gd name="T43" fmla="*/ 244 h 642"/>
                <a:gd name="T44" fmla="*/ 276 w 422"/>
                <a:gd name="T45" fmla="*/ 266 h 642"/>
                <a:gd name="T46" fmla="*/ 260 w 422"/>
                <a:gd name="T47" fmla="*/ 470 h 642"/>
                <a:gd name="T48" fmla="*/ 246 w 422"/>
                <a:gd name="T49" fmla="*/ 510 h 642"/>
                <a:gd name="T50" fmla="*/ 222 w 422"/>
                <a:gd name="T51" fmla="*/ 526 h 642"/>
                <a:gd name="T52" fmla="*/ 204 w 422"/>
                <a:gd name="T53" fmla="*/ 516 h 642"/>
                <a:gd name="T54" fmla="*/ 206 w 422"/>
                <a:gd name="T55" fmla="*/ 498 h 642"/>
                <a:gd name="T56" fmla="*/ 238 w 422"/>
                <a:gd name="T57" fmla="*/ 402 h 642"/>
                <a:gd name="T58" fmla="*/ 248 w 422"/>
                <a:gd name="T59" fmla="*/ 334 h 642"/>
                <a:gd name="T60" fmla="*/ 238 w 422"/>
                <a:gd name="T61" fmla="*/ 260 h 642"/>
                <a:gd name="T62" fmla="*/ 218 w 422"/>
                <a:gd name="T63" fmla="*/ 210 h 642"/>
                <a:gd name="T64" fmla="*/ 132 w 422"/>
                <a:gd name="T65" fmla="*/ 92 h 642"/>
                <a:gd name="T66" fmla="*/ 60 w 422"/>
                <a:gd name="T67" fmla="*/ 26 h 642"/>
                <a:gd name="T68" fmla="*/ 34 w 422"/>
                <a:gd name="T69" fmla="*/ 10 h 642"/>
                <a:gd name="T70" fmla="*/ 4 w 422"/>
                <a:gd name="T71" fmla="*/ 0 h 642"/>
                <a:gd name="T72" fmla="*/ 2 w 422"/>
                <a:gd name="T73" fmla="*/ 10 h 642"/>
                <a:gd name="T74" fmla="*/ 10 w 422"/>
                <a:gd name="T75" fmla="*/ 22 h 642"/>
                <a:gd name="T76" fmla="*/ 102 w 422"/>
                <a:gd name="T77" fmla="*/ 110 h 642"/>
                <a:gd name="T78" fmla="*/ 152 w 422"/>
                <a:gd name="T79" fmla="*/ 168 h 642"/>
                <a:gd name="T80" fmla="*/ 172 w 422"/>
                <a:gd name="T81" fmla="*/ 220 h 642"/>
                <a:gd name="T82" fmla="*/ 194 w 422"/>
                <a:gd name="T83" fmla="*/ 306 h 642"/>
                <a:gd name="T84" fmla="*/ 152 w 422"/>
                <a:gd name="T85" fmla="*/ 504 h 642"/>
                <a:gd name="T86" fmla="*/ 138 w 422"/>
                <a:gd name="T87" fmla="*/ 542 h 642"/>
                <a:gd name="T88" fmla="*/ 142 w 422"/>
                <a:gd name="T89" fmla="*/ 552 h 6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22" h="642">
                  <a:moveTo>
                    <a:pt x="422" y="350"/>
                  </a:moveTo>
                  <a:lnTo>
                    <a:pt x="422" y="350"/>
                  </a:lnTo>
                  <a:lnTo>
                    <a:pt x="408" y="392"/>
                  </a:lnTo>
                  <a:lnTo>
                    <a:pt x="394" y="434"/>
                  </a:lnTo>
                  <a:lnTo>
                    <a:pt x="372" y="482"/>
                  </a:lnTo>
                  <a:lnTo>
                    <a:pt x="360" y="508"/>
                  </a:lnTo>
                  <a:lnTo>
                    <a:pt x="348" y="532"/>
                  </a:lnTo>
                  <a:lnTo>
                    <a:pt x="332" y="556"/>
                  </a:lnTo>
                  <a:lnTo>
                    <a:pt x="318" y="578"/>
                  </a:lnTo>
                  <a:lnTo>
                    <a:pt x="300" y="598"/>
                  </a:lnTo>
                  <a:lnTo>
                    <a:pt x="284" y="614"/>
                  </a:lnTo>
                  <a:lnTo>
                    <a:pt x="264" y="628"/>
                  </a:lnTo>
                  <a:lnTo>
                    <a:pt x="256" y="632"/>
                  </a:lnTo>
                  <a:lnTo>
                    <a:pt x="246" y="634"/>
                  </a:lnTo>
                  <a:lnTo>
                    <a:pt x="216" y="642"/>
                  </a:lnTo>
                  <a:lnTo>
                    <a:pt x="208" y="642"/>
                  </a:lnTo>
                  <a:lnTo>
                    <a:pt x="202" y="642"/>
                  </a:lnTo>
                  <a:lnTo>
                    <a:pt x="200" y="640"/>
                  </a:lnTo>
                  <a:lnTo>
                    <a:pt x="200" y="636"/>
                  </a:lnTo>
                  <a:lnTo>
                    <a:pt x="208" y="628"/>
                  </a:lnTo>
                  <a:lnTo>
                    <a:pt x="222" y="618"/>
                  </a:lnTo>
                  <a:lnTo>
                    <a:pt x="238" y="606"/>
                  </a:lnTo>
                  <a:lnTo>
                    <a:pt x="262" y="590"/>
                  </a:lnTo>
                  <a:lnTo>
                    <a:pt x="272" y="580"/>
                  </a:lnTo>
                  <a:lnTo>
                    <a:pt x="286" y="556"/>
                  </a:lnTo>
                  <a:lnTo>
                    <a:pt x="322" y="492"/>
                  </a:lnTo>
                  <a:lnTo>
                    <a:pt x="338" y="456"/>
                  </a:lnTo>
                  <a:lnTo>
                    <a:pt x="354" y="424"/>
                  </a:lnTo>
                  <a:lnTo>
                    <a:pt x="364" y="398"/>
                  </a:lnTo>
                  <a:lnTo>
                    <a:pt x="366" y="388"/>
                  </a:lnTo>
                  <a:lnTo>
                    <a:pt x="366" y="382"/>
                  </a:lnTo>
                  <a:lnTo>
                    <a:pt x="364" y="378"/>
                  </a:lnTo>
                  <a:lnTo>
                    <a:pt x="362" y="376"/>
                  </a:lnTo>
                  <a:lnTo>
                    <a:pt x="358" y="374"/>
                  </a:lnTo>
                  <a:lnTo>
                    <a:pt x="350" y="376"/>
                  </a:lnTo>
                  <a:lnTo>
                    <a:pt x="340" y="378"/>
                  </a:lnTo>
                  <a:lnTo>
                    <a:pt x="324" y="382"/>
                  </a:lnTo>
                  <a:lnTo>
                    <a:pt x="316" y="382"/>
                  </a:lnTo>
                  <a:lnTo>
                    <a:pt x="312" y="382"/>
                  </a:lnTo>
                  <a:lnTo>
                    <a:pt x="310" y="378"/>
                  </a:lnTo>
                  <a:lnTo>
                    <a:pt x="300" y="362"/>
                  </a:lnTo>
                  <a:lnTo>
                    <a:pt x="296" y="352"/>
                  </a:lnTo>
                  <a:lnTo>
                    <a:pt x="294" y="340"/>
                  </a:lnTo>
                  <a:lnTo>
                    <a:pt x="294" y="328"/>
                  </a:lnTo>
                  <a:lnTo>
                    <a:pt x="298" y="316"/>
                  </a:lnTo>
                  <a:lnTo>
                    <a:pt x="306" y="304"/>
                  </a:lnTo>
                  <a:lnTo>
                    <a:pt x="322" y="290"/>
                  </a:lnTo>
                  <a:lnTo>
                    <a:pt x="338" y="280"/>
                  </a:lnTo>
                  <a:lnTo>
                    <a:pt x="354" y="272"/>
                  </a:lnTo>
                  <a:lnTo>
                    <a:pt x="366" y="268"/>
                  </a:lnTo>
                  <a:lnTo>
                    <a:pt x="376" y="264"/>
                  </a:lnTo>
                  <a:lnTo>
                    <a:pt x="390" y="262"/>
                  </a:lnTo>
                  <a:lnTo>
                    <a:pt x="394" y="262"/>
                  </a:lnTo>
                  <a:lnTo>
                    <a:pt x="350" y="266"/>
                  </a:lnTo>
                  <a:lnTo>
                    <a:pt x="318" y="266"/>
                  </a:lnTo>
                  <a:lnTo>
                    <a:pt x="306" y="266"/>
                  </a:lnTo>
                  <a:lnTo>
                    <a:pt x="298" y="262"/>
                  </a:lnTo>
                  <a:lnTo>
                    <a:pt x="290" y="254"/>
                  </a:lnTo>
                  <a:lnTo>
                    <a:pt x="284" y="244"/>
                  </a:lnTo>
                  <a:lnTo>
                    <a:pt x="278" y="230"/>
                  </a:lnTo>
                  <a:lnTo>
                    <a:pt x="276" y="266"/>
                  </a:lnTo>
                  <a:lnTo>
                    <a:pt x="272" y="344"/>
                  </a:lnTo>
                  <a:lnTo>
                    <a:pt x="264" y="434"/>
                  </a:lnTo>
                  <a:lnTo>
                    <a:pt x="260" y="470"/>
                  </a:lnTo>
                  <a:lnTo>
                    <a:pt x="254" y="494"/>
                  </a:lnTo>
                  <a:lnTo>
                    <a:pt x="246" y="510"/>
                  </a:lnTo>
                  <a:lnTo>
                    <a:pt x="238" y="520"/>
                  </a:lnTo>
                  <a:lnTo>
                    <a:pt x="230" y="526"/>
                  </a:lnTo>
                  <a:lnTo>
                    <a:pt x="222" y="526"/>
                  </a:lnTo>
                  <a:lnTo>
                    <a:pt x="214" y="526"/>
                  </a:lnTo>
                  <a:lnTo>
                    <a:pt x="208" y="522"/>
                  </a:lnTo>
                  <a:lnTo>
                    <a:pt x="204" y="516"/>
                  </a:lnTo>
                  <a:lnTo>
                    <a:pt x="202" y="510"/>
                  </a:lnTo>
                  <a:lnTo>
                    <a:pt x="206" y="498"/>
                  </a:lnTo>
                  <a:lnTo>
                    <a:pt x="214" y="476"/>
                  </a:lnTo>
                  <a:lnTo>
                    <a:pt x="226" y="442"/>
                  </a:lnTo>
                  <a:lnTo>
                    <a:pt x="238" y="402"/>
                  </a:lnTo>
                  <a:lnTo>
                    <a:pt x="242" y="380"/>
                  </a:lnTo>
                  <a:lnTo>
                    <a:pt x="246" y="358"/>
                  </a:lnTo>
                  <a:lnTo>
                    <a:pt x="248" y="334"/>
                  </a:lnTo>
                  <a:lnTo>
                    <a:pt x="248" y="310"/>
                  </a:lnTo>
                  <a:lnTo>
                    <a:pt x="244" y="284"/>
                  </a:lnTo>
                  <a:lnTo>
                    <a:pt x="238" y="260"/>
                  </a:lnTo>
                  <a:lnTo>
                    <a:pt x="230" y="236"/>
                  </a:lnTo>
                  <a:lnTo>
                    <a:pt x="218" y="210"/>
                  </a:lnTo>
                  <a:lnTo>
                    <a:pt x="188" y="166"/>
                  </a:lnTo>
                  <a:lnTo>
                    <a:pt x="160" y="126"/>
                  </a:lnTo>
                  <a:lnTo>
                    <a:pt x="132" y="92"/>
                  </a:lnTo>
                  <a:lnTo>
                    <a:pt x="104" y="64"/>
                  </a:lnTo>
                  <a:lnTo>
                    <a:pt x="80" y="42"/>
                  </a:lnTo>
                  <a:lnTo>
                    <a:pt x="60" y="26"/>
                  </a:lnTo>
                  <a:lnTo>
                    <a:pt x="44" y="16"/>
                  </a:lnTo>
                  <a:lnTo>
                    <a:pt x="34" y="10"/>
                  </a:lnTo>
                  <a:lnTo>
                    <a:pt x="20" y="6"/>
                  </a:lnTo>
                  <a:lnTo>
                    <a:pt x="8" y="0"/>
                  </a:lnTo>
                  <a:lnTo>
                    <a:pt x="4" y="0"/>
                  </a:lnTo>
                  <a:lnTo>
                    <a:pt x="0" y="0"/>
                  </a:lnTo>
                  <a:lnTo>
                    <a:pt x="0" y="4"/>
                  </a:lnTo>
                  <a:lnTo>
                    <a:pt x="2" y="10"/>
                  </a:lnTo>
                  <a:lnTo>
                    <a:pt x="4" y="16"/>
                  </a:lnTo>
                  <a:lnTo>
                    <a:pt x="10" y="22"/>
                  </a:lnTo>
                  <a:lnTo>
                    <a:pt x="26" y="40"/>
                  </a:lnTo>
                  <a:lnTo>
                    <a:pt x="76" y="84"/>
                  </a:lnTo>
                  <a:lnTo>
                    <a:pt x="102" y="110"/>
                  </a:lnTo>
                  <a:lnTo>
                    <a:pt x="126" y="134"/>
                  </a:lnTo>
                  <a:lnTo>
                    <a:pt x="146" y="158"/>
                  </a:lnTo>
                  <a:lnTo>
                    <a:pt x="152" y="168"/>
                  </a:lnTo>
                  <a:lnTo>
                    <a:pt x="158" y="178"/>
                  </a:lnTo>
                  <a:lnTo>
                    <a:pt x="172" y="220"/>
                  </a:lnTo>
                  <a:lnTo>
                    <a:pt x="184" y="262"/>
                  </a:lnTo>
                  <a:lnTo>
                    <a:pt x="194" y="306"/>
                  </a:lnTo>
                  <a:lnTo>
                    <a:pt x="176" y="402"/>
                  </a:lnTo>
                  <a:lnTo>
                    <a:pt x="160" y="474"/>
                  </a:lnTo>
                  <a:lnTo>
                    <a:pt x="152" y="504"/>
                  </a:lnTo>
                  <a:lnTo>
                    <a:pt x="146" y="522"/>
                  </a:lnTo>
                  <a:lnTo>
                    <a:pt x="138" y="542"/>
                  </a:lnTo>
                  <a:lnTo>
                    <a:pt x="138" y="548"/>
                  </a:lnTo>
                  <a:lnTo>
                    <a:pt x="140" y="552"/>
                  </a:lnTo>
                  <a:lnTo>
                    <a:pt x="142" y="552"/>
                  </a:lnTo>
                  <a:lnTo>
                    <a:pt x="146" y="552"/>
                  </a:lnTo>
                  <a:lnTo>
                    <a:pt x="154" y="5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252"/>
            <p:cNvSpPr>
              <a:spLocks/>
            </p:cNvSpPr>
            <p:nvPr userDrawn="1"/>
          </p:nvSpPr>
          <p:spPr bwMode="auto">
            <a:xfrm>
              <a:off x="2757" y="1617"/>
              <a:ext cx="328" cy="440"/>
            </a:xfrm>
            <a:custGeom>
              <a:avLst/>
              <a:gdLst>
                <a:gd name="T0" fmla="*/ 284 w 328"/>
                <a:gd name="T1" fmla="*/ 190 h 440"/>
                <a:gd name="T2" fmla="*/ 266 w 328"/>
                <a:gd name="T3" fmla="*/ 154 h 440"/>
                <a:gd name="T4" fmla="*/ 212 w 328"/>
                <a:gd name="T5" fmla="*/ 108 h 440"/>
                <a:gd name="T6" fmla="*/ 164 w 328"/>
                <a:gd name="T7" fmla="*/ 60 h 440"/>
                <a:gd name="T8" fmla="*/ 166 w 328"/>
                <a:gd name="T9" fmla="*/ 40 h 440"/>
                <a:gd name="T10" fmla="*/ 108 w 328"/>
                <a:gd name="T11" fmla="*/ 6 h 440"/>
                <a:gd name="T12" fmla="*/ 200 w 328"/>
                <a:gd name="T13" fmla="*/ 46 h 440"/>
                <a:gd name="T14" fmla="*/ 234 w 328"/>
                <a:gd name="T15" fmla="*/ 68 h 440"/>
                <a:gd name="T16" fmla="*/ 274 w 328"/>
                <a:gd name="T17" fmla="*/ 106 h 440"/>
                <a:gd name="T18" fmla="*/ 300 w 328"/>
                <a:gd name="T19" fmla="*/ 148 h 440"/>
                <a:gd name="T20" fmla="*/ 326 w 328"/>
                <a:gd name="T21" fmla="*/ 244 h 440"/>
                <a:gd name="T22" fmla="*/ 324 w 328"/>
                <a:gd name="T23" fmla="*/ 334 h 440"/>
                <a:gd name="T24" fmla="*/ 304 w 328"/>
                <a:gd name="T25" fmla="*/ 420 h 440"/>
                <a:gd name="T26" fmla="*/ 296 w 328"/>
                <a:gd name="T27" fmla="*/ 434 h 440"/>
                <a:gd name="T28" fmla="*/ 260 w 328"/>
                <a:gd name="T29" fmla="*/ 438 h 440"/>
                <a:gd name="T30" fmla="*/ 238 w 328"/>
                <a:gd name="T31" fmla="*/ 434 h 440"/>
                <a:gd name="T32" fmla="*/ 176 w 328"/>
                <a:gd name="T33" fmla="*/ 410 h 440"/>
                <a:gd name="T34" fmla="*/ 242 w 328"/>
                <a:gd name="T35" fmla="*/ 380 h 440"/>
                <a:gd name="T36" fmla="*/ 276 w 328"/>
                <a:gd name="T37" fmla="*/ 338 h 440"/>
                <a:gd name="T38" fmla="*/ 286 w 328"/>
                <a:gd name="T39" fmla="*/ 296 h 440"/>
                <a:gd name="T40" fmla="*/ 278 w 328"/>
                <a:gd name="T41" fmla="*/ 244 h 440"/>
                <a:gd name="T42" fmla="*/ 248 w 328"/>
                <a:gd name="T43" fmla="*/ 214 h 440"/>
                <a:gd name="T44" fmla="*/ 216 w 328"/>
                <a:gd name="T45" fmla="*/ 192 h 440"/>
                <a:gd name="T46" fmla="*/ 216 w 328"/>
                <a:gd name="T47" fmla="*/ 196 h 440"/>
                <a:gd name="T48" fmla="*/ 230 w 328"/>
                <a:gd name="T49" fmla="*/ 220 h 440"/>
                <a:gd name="T50" fmla="*/ 254 w 328"/>
                <a:gd name="T51" fmla="*/ 256 h 440"/>
                <a:gd name="T52" fmla="*/ 266 w 328"/>
                <a:gd name="T53" fmla="*/ 294 h 440"/>
                <a:gd name="T54" fmla="*/ 264 w 328"/>
                <a:gd name="T55" fmla="*/ 324 h 440"/>
                <a:gd name="T56" fmla="*/ 250 w 328"/>
                <a:gd name="T57" fmla="*/ 348 h 440"/>
                <a:gd name="T58" fmla="*/ 202 w 328"/>
                <a:gd name="T59" fmla="*/ 378 h 440"/>
                <a:gd name="T60" fmla="*/ 142 w 328"/>
                <a:gd name="T61" fmla="*/ 388 h 440"/>
                <a:gd name="T62" fmla="*/ 74 w 328"/>
                <a:gd name="T63" fmla="*/ 386 h 440"/>
                <a:gd name="T64" fmla="*/ 52 w 328"/>
                <a:gd name="T65" fmla="*/ 376 h 440"/>
                <a:gd name="T66" fmla="*/ 48 w 328"/>
                <a:gd name="T67" fmla="*/ 354 h 440"/>
                <a:gd name="T68" fmla="*/ 72 w 328"/>
                <a:gd name="T69" fmla="*/ 334 h 440"/>
                <a:gd name="T70" fmla="*/ 92 w 328"/>
                <a:gd name="T71" fmla="*/ 336 h 440"/>
                <a:gd name="T72" fmla="*/ 190 w 328"/>
                <a:gd name="T73" fmla="*/ 342 h 440"/>
                <a:gd name="T74" fmla="*/ 214 w 328"/>
                <a:gd name="T75" fmla="*/ 334 h 440"/>
                <a:gd name="T76" fmla="*/ 224 w 328"/>
                <a:gd name="T77" fmla="*/ 312 h 440"/>
                <a:gd name="T78" fmla="*/ 220 w 328"/>
                <a:gd name="T79" fmla="*/ 294 h 440"/>
                <a:gd name="T80" fmla="*/ 140 w 328"/>
                <a:gd name="T81" fmla="*/ 312 h 440"/>
                <a:gd name="T82" fmla="*/ 80 w 328"/>
                <a:gd name="T83" fmla="*/ 308 h 440"/>
                <a:gd name="T84" fmla="*/ 28 w 328"/>
                <a:gd name="T85" fmla="*/ 286 h 440"/>
                <a:gd name="T86" fmla="*/ 0 w 328"/>
                <a:gd name="T87" fmla="*/ 262 h 440"/>
                <a:gd name="T88" fmla="*/ 24 w 328"/>
                <a:gd name="T89" fmla="*/ 276 h 440"/>
                <a:gd name="T90" fmla="*/ 80 w 328"/>
                <a:gd name="T91" fmla="*/ 296 h 440"/>
                <a:gd name="T92" fmla="*/ 134 w 328"/>
                <a:gd name="T93" fmla="*/ 300 h 440"/>
                <a:gd name="T94" fmla="*/ 188 w 328"/>
                <a:gd name="T95" fmla="*/ 280 h 440"/>
                <a:gd name="T96" fmla="*/ 222 w 328"/>
                <a:gd name="T97" fmla="*/ 250 h 440"/>
                <a:gd name="T98" fmla="*/ 194 w 328"/>
                <a:gd name="T99" fmla="*/ 170 h 440"/>
                <a:gd name="T100" fmla="*/ 196 w 328"/>
                <a:gd name="T101" fmla="*/ 148 h 440"/>
                <a:gd name="T102" fmla="*/ 206 w 328"/>
                <a:gd name="T103" fmla="*/ 154 h 440"/>
                <a:gd name="T104" fmla="*/ 264 w 328"/>
                <a:gd name="T105" fmla="*/ 202 h 440"/>
                <a:gd name="T106" fmla="*/ 278 w 328"/>
                <a:gd name="T107" fmla="*/ 200 h 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8" h="440">
                  <a:moveTo>
                    <a:pt x="284" y="190"/>
                  </a:moveTo>
                  <a:lnTo>
                    <a:pt x="284" y="190"/>
                  </a:lnTo>
                  <a:lnTo>
                    <a:pt x="282" y="182"/>
                  </a:lnTo>
                  <a:lnTo>
                    <a:pt x="278" y="172"/>
                  </a:lnTo>
                  <a:lnTo>
                    <a:pt x="266" y="154"/>
                  </a:lnTo>
                  <a:lnTo>
                    <a:pt x="248" y="130"/>
                  </a:lnTo>
                  <a:lnTo>
                    <a:pt x="212" y="108"/>
                  </a:lnTo>
                  <a:lnTo>
                    <a:pt x="186" y="88"/>
                  </a:lnTo>
                  <a:lnTo>
                    <a:pt x="172" y="72"/>
                  </a:lnTo>
                  <a:lnTo>
                    <a:pt x="164" y="60"/>
                  </a:lnTo>
                  <a:lnTo>
                    <a:pt x="162" y="50"/>
                  </a:lnTo>
                  <a:lnTo>
                    <a:pt x="164" y="44"/>
                  </a:lnTo>
                  <a:lnTo>
                    <a:pt x="166" y="40"/>
                  </a:lnTo>
                  <a:lnTo>
                    <a:pt x="168" y="38"/>
                  </a:lnTo>
                  <a:lnTo>
                    <a:pt x="108" y="6"/>
                  </a:lnTo>
                  <a:lnTo>
                    <a:pt x="102" y="0"/>
                  </a:lnTo>
                  <a:lnTo>
                    <a:pt x="110" y="4"/>
                  </a:lnTo>
                  <a:lnTo>
                    <a:pt x="200" y="46"/>
                  </a:lnTo>
                  <a:lnTo>
                    <a:pt x="218" y="56"/>
                  </a:lnTo>
                  <a:lnTo>
                    <a:pt x="234" y="68"/>
                  </a:lnTo>
                  <a:lnTo>
                    <a:pt x="248" y="80"/>
                  </a:lnTo>
                  <a:lnTo>
                    <a:pt x="262" y="92"/>
                  </a:lnTo>
                  <a:lnTo>
                    <a:pt x="274" y="106"/>
                  </a:lnTo>
                  <a:lnTo>
                    <a:pt x="284" y="120"/>
                  </a:lnTo>
                  <a:lnTo>
                    <a:pt x="294" y="134"/>
                  </a:lnTo>
                  <a:lnTo>
                    <a:pt x="300" y="148"/>
                  </a:lnTo>
                  <a:lnTo>
                    <a:pt x="314" y="180"/>
                  </a:lnTo>
                  <a:lnTo>
                    <a:pt x="322" y="212"/>
                  </a:lnTo>
                  <a:lnTo>
                    <a:pt x="326" y="244"/>
                  </a:lnTo>
                  <a:lnTo>
                    <a:pt x="328" y="276"/>
                  </a:lnTo>
                  <a:lnTo>
                    <a:pt x="326" y="306"/>
                  </a:lnTo>
                  <a:lnTo>
                    <a:pt x="324" y="334"/>
                  </a:lnTo>
                  <a:lnTo>
                    <a:pt x="320" y="362"/>
                  </a:lnTo>
                  <a:lnTo>
                    <a:pt x="314" y="384"/>
                  </a:lnTo>
                  <a:lnTo>
                    <a:pt x="304" y="420"/>
                  </a:lnTo>
                  <a:lnTo>
                    <a:pt x="298" y="430"/>
                  </a:lnTo>
                  <a:lnTo>
                    <a:pt x="296" y="434"/>
                  </a:lnTo>
                  <a:lnTo>
                    <a:pt x="288" y="438"/>
                  </a:lnTo>
                  <a:lnTo>
                    <a:pt x="280" y="440"/>
                  </a:lnTo>
                  <a:lnTo>
                    <a:pt x="260" y="438"/>
                  </a:lnTo>
                  <a:lnTo>
                    <a:pt x="250" y="438"/>
                  </a:lnTo>
                  <a:lnTo>
                    <a:pt x="238" y="434"/>
                  </a:lnTo>
                  <a:lnTo>
                    <a:pt x="210" y="424"/>
                  </a:lnTo>
                  <a:lnTo>
                    <a:pt x="176" y="410"/>
                  </a:lnTo>
                  <a:lnTo>
                    <a:pt x="202" y="402"/>
                  </a:lnTo>
                  <a:lnTo>
                    <a:pt x="224" y="392"/>
                  </a:lnTo>
                  <a:lnTo>
                    <a:pt x="242" y="380"/>
                  </a:lnTo>
                  <a:lnTo>
                    <a:pt x="258" y="368"/>
                  </a:lnTo>
                  <a:lnTo>
                    <a:pt x="268" y="354"/>
                  </a:lnTo>
                  <a:lnTo>
                    <a:pt x="276" y="338"/>
                  </a:lnTo>
                  <a:lnTo>
                    <a:pt x="282" y="324"/>
                  </a:lnTo>
                  <a:lnTo>
                    <a:pt x="284" y="310"/>
                  </a:lnTo>
                  <a:lnTo>
                    <a:pt x="286" y="296"/>
                  </a:lnTo>
                  <a:lnTo>
                    <a:pt x="286" y="282"/>
                  </a:lnTo>
                  <a:lnTo>
                    <a:pt x="282" y="260"/>
                  </a:lnTo>
                  <a:lnTo>
                    <a:pt x="278" y="244"/>
                  </a:lnTo>
                  <a:lnTo>
                    <a:pt x="276" y="238"/>
                  </a:lnTo>
                  <a:lnTo>
                    <a:pt x="248" y="214"/>
                  </a:lnTo>
                  <a:lnTo>
                    <a:pt x="228" y="200"/>
                  </a:lnTo>
                  <a:lnTo>
                    <a:pt x="218" y="192"/>
                  </a:lnTo>
                  <a:lnTo>
                    <a:pt x="216" y="192"/>
                  </a:lnTo>
                  <a:lnTo>
                    <a:pt x="214" y="192"/>
                  </a:lnTo>
                  <a:lnTo>
                    <a:pt x="216" y="196"/>
                  </a:lnTo>
                  <a:lnTo>
                    <a:pt x="218" y="204"/>
                  </a:lnTo>
                  <a:lnTo>
                    <a:pt x="230" y="220"/>
                  </a:lnTo>
                  <a:lnTo>
                    <a:pt x="248" y="242"/>
                  </a:lnTo>
                  <a:lnTo>
                    <a:pt x="254" y="256"/>
                  </a:lnTo>
                  <a:lnTo>
                    <a:pt x="260" y="270"/>
                  </a:lnTo>
                  <a:lnTo>
                    <a:pt x="264" y="282"/>
                  </a:lnTo>
                  <a:lnTo>
                    <a:pt x="266" y="294"/>
                  </a:lnTo>
                  <a:lnTo>
                    <a:pt x="266" y="306"/>
                  </a:lnTo>
                  <a:lnTo>
                    <a:pt x="266" y="316"/>
                  </a:lnTo>
                  <a:lnTo>
                    <a:pt x="264" y="324"/>
                  </a:lnTo>
                  <a:lnTo>
                    <a:pt x="260" y="332"/>
                  </a:lnTo>
                  <a:lnTo>
                    <a:pt x="256" y="340"/>
                  </a:lnTo>
                  <a:lnTo>
                    <a:pt x="250" y="348"/>
                  </a:lnTo>
                  <a:lnTo>
                    <a:pt x="238" y="360"/>
                  </a:lnTo>
                  <a:lnTo>
                    <a:pt x="220" y="370"/>
                  </a:lnTo>
                  <a:lnTo>
                    <a:pt x="202" y="378"/>
                  </a:lnTo>
                  <a:lnTo>
                    <a:pt x="182" y="382"/>
                  </a:lnTo>
                  <a:lnTo>
                    <a:pt x="162" y="386"/>
                  </a:lnTo>
                  <a:lnTo>
                    <a:pt x="142" y="388"/>
                  </a:lnTo>
                  <a:lnTo>
                    <a:pt x="122" y="390"/>
                  </a:lnTo>
                  <a:lnTo>
                    <a:pt x="86" y="388"/>
                  </a:lnTo>
                  <a:lnTo>
                    <a:pt x="74" y="386"/>
                  </a:lnTo>
                  <a:lnTo>
                    <a:pt x="64" y="382"/>
                  </a:lnTo>
                  <a:lnTo>
                    <a:pt x="52" y="376"/>
                  </a:lnTo>
                  <a:lnTo>
                    <a:pt x="46" y="370"/>
                  </a:lnTo>
                  <a:lnTo>
                    <a:pt x="46" y="362"/>
                  </a:lnTo>
                  <a:lnTo>
                    <a:pt x="48" y="354"/>
                  </a:lnTo>
                  <a:lnTo>
                    <a:pt x="54" y="348"/>
                  </a:lnTo>
                  <a:lnTo>
                    <a:pt x="60" y="342"/>
                  </a:lnTo>
                  <a:lnTo>
                    <a:pt x="72" y="334"/>
                  </a:lnTo>
                  <a:lnTo>
                    <a:pt x="80" y="334"/>
                  </a:lnTo>
                  <a:lnTo>
                    <a:pt x="92" y="336"/>
                  </a:lnTo>
                  <a:lnTo>
                    <a:pt x="130" y="340"/>
                  </a:lnTo>
                  <a:lnTo>
                    <a:pt x="172" y="342"/>
                  </a:lnTo>
                  <a:lnTo>
                    <a:pt x="190" y="342"/>
                  </a:lnTo>
                  <a:lnTo>
                    <a:pt x="204" y="338"/>
                  </a:lnTo>
                  <a:lnTo>
                    <a:pt x="214" y="334"/>
                  </a:lnTo>
                  <a:lnTo>
                    <a:pt x="220" y="326"/>
                  </a:lnTo>
                  <a:lnTo>
                    <a:pt x="222" y="320"/>
                  </a:lnTo>
                  <a:lnTo>
                    <a:pt x="224" y="312"/>
                  </a:lnTo>
                  <a:lnTo>
                    <a:pt x="222" y="300"/>
                  </a:lnTo>
                  <a:lnTo>
                    <a:pt x="220" y="294"/>
                  </a:lnTo>
                  <a:lnTo>
                    <a:pt x="190" y="304"/>
                  </a:lnTo>
                  <a:lnTo>
                    <a:pt x="164" y="308"/>
                  </a:lnTo>
                  <a:lnTo>
                    <a:pt x="140" y="312"/>
                  </a:lnTo>
                  <a:lnTo>
                    <a:pt x="118" y="312"/>
                  </a:lnTo>
                  <a:lnTo>
                    <a:pt x="98" y="310"/>
                  </a:lnTo>
                  <a:lnTo>
                    <a:pt x="80" y="308"/>
                  </a:lnTo>
                  <a:lnTo>
                    <a:pt x="64" y="304"/>
                  </a:lnTo>
                  <a:lnTo>
                    <a:pt x="50" y="298"/>
                  </a:lnTo>
                  <a:lnTo>
                    <a:pt x="28" y="286"/>
                  </a:lnTo>
                  <a:lnTo>
                    <a:pt x="12" y="276"/>
                  </a:lnTo>
                  <a:lnTo>
                    <a:pt x="2" y="266"/>
                  </a:lnTo>
                  <a:lnTo>
                    <a:pt x="0" y="262"/>
                  </a:lnTo>
                  <a:lnTo>
                    <a:pt x="6" y="266"/>
                  </a:lnTo>
                  <a:lnTo>
                    <a:pt x="24" y="276"/>
                  </a:lnTo>
                  <a:lnTo>
                    <a:pt x="48" y="286"/>
                  </a:lnTo>
                  <a:lnTo>
                    <a:pt x="64" y="292"/>
                  </a:lnTo>
                  <a:lnTo>
                    <a:pt x="80" y="296"/>
                  </a:lnTo>
                  <a:lnTo>
                    <a:pt x="98" y="300"/>
                  </a:lnTo>
                  <a:lnTo>
                    <a:pt x="116" y="300"/>
                  </a:lnTo>
                  <a:lnTo>
                    <a:pt x="134" y="300"/>
                  </a:lnTo>
                  <a:lnTo>
                    <a:pt x="152" y="296"/>
                  </a:lnTo>
                  <a:lnTo>
                    <a:pt x="170" y="290"/>
                  </a:lnTo>
                  <a:lnTo>
                    <a:pt x="188" y="280"/>
                  </a:lnTo>
                  <a:lnTo>
                    <a:pt x="206" y="268"/>
                  </a:lnTo>
                  <a:lnTo>
                    <a:pt x="222" y="250"/>
                  </a:lnTo>
                  <a:lnTo>
                    <a:pt x="214" y="230"/>
                  </a:lnTo>
                  <a:lnTo>
                    <a:pt x="200" y="190"/>
                  </a:lnTo>
                  <a:lnTo>
                    <a:pt x="194" y="170"/>
                  </a:lnTo>
                  <a:lnTo>
                    <a:pt x="192" y="154"/>
                  </a:lnTo>
                  <a:lnTo>
                    <a:pt x="192" y="150"/>
                  </a:lnTo>
                  <a:lnTo>
                    <a:pt x="196" y="148"/>
                  </a:lnTo>
                  <a:lnTo>
                    <a:pt x="200" y="150"/>
                  </a:lnTo>
                  <a:lnTo>
                    <a:pt x="206" y="154"/>
                  </a:lnTo>
                  <a:lnTo>
                    <a:pt x="232" y="178"/>
                  </a:lnTo>
                  <a:lnTo>
                    <a:pt x="254" y="196"/>
                  </a:lnTo>
                  <a:lnTo>
                    <a:pt x="264" y="202"/>
                  </a:lnTo>
                  <a:lnTo>
                    <a:pt x="272" y="202"/>
                  </a:lnTo>
                  <a:lnTo>
                    <a:pt x="276" y="202"/>
                  </a:lnTo>
                  <a:lnTo>
                    <a:pt x="278" y="200"/>
                  </a:lnTo>
                  <a:lnTo>
                    <a:pt x="284" y="19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253"/>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lnTo>
                    <a:pt x="242" y="124"/>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Freeform 254"/>
            <p:cNvSpPr>
              <a:spLocks/>
            </p:cNvSpPr>
            <p:nvPr userDrawn="1"/>
          </p:nvSpPr>
          <p:spPr bwMode="auto">
            <a:xfrm>
              <a:off x="2559" y="1483"/>
              <a:ext cx="322" cy="296"/>
            </a:xfrm>
            <a:custGeom>
              <a:avLst/>
              <a:gdLst>
                <a:gd name="T0" fmla="*/ 242 w 322"/>
                <a:gd name="T1" fmla="*/ 124 h 296"/>
                <a:gd name="T2" fmla="*/ 214 w 322"/>
                <a:gd name="T3" fmla="*/ 122 h 296"/>
                <a:gd name="T4" fmla="*/ 188 w 322"/>
                <a:gd name="T5" fmla="*/ 124 h 296"/>
                <a:gd name="T6" fmla="*/ 160 w 322"/>
                <a:gd name="T7" fmla="*/ 132 h 296"/>
                <a:gd name="T8" fmla="*/ 138 w 322"/>
                <a:gd name="T9" fmla="*/ 150 h 296"/>
                <a:gd name="T10" fmla="*/ 124 w 322"/>
                <a:gd name="T11" fmla="*/ 180 h 296"/>
                <a:gd name="T12" fmla="*/ 124 w 322"/>
                <a:gd name="T13" fmla="*/ 228 h 296"/>
                <a:gd name="T14" fmla="*/ 146 w 322"/>
                <a:gd name="T15" fmla="*/ 296 h 296"/>
                <a:gd name="T16" fmla="*/ 136 w 322"/>
                <a:gd name="T17" fmla="*/ 290 h 296"/>
                <a:gd name="T18" fmla="*/ 118 w 322"/>
                <a:gd name="T19" fmla="*/ 268 h 296"/>
                <a:gd name="T20" fmla="*/ 106 w 322"/>
                <a:gd name="T21" fmla="*/ 238 h 296"/>
                <a:gd name="T22" fmla="*/ 102 w 322"/>
                <a:gd name="T23" fmla="*/ 212 h 296"/>
                <a:gd name="T24" fmla="*/ 106 w 322"/>
                <a:gd name="T25" fmla="*/ 180 h 296"/>
                <a:gd name="T26" fmla="*/ 110 w 322"/>
                <a:gd name="T27" fmla="*/ 160 h 296"/>
                <a:gd name="T28" fmla="*/ 120 w 322"/>
                <a:gd name="T29" fmla="*/ 128 h 296"/>
                <a:gd name="T30" fmla="*/ 134 w 322"/>
                <a:gd name="T31" fmla="*/ 106 h 296"/>
                <a:gd name="T32" fmla="*/ 146 w 322"/>
                <a:gd name="T33" fmla="*/ 94 h 296"/>
                <a:gd name="T34" fmla="*/ 160 w 322"/>
                <a:gd name="T35" fmla="*/ 90 h 296"/>
                <a:gd name="T36" fmla="*/ 186 w 322"/>
                <a:gd name="T37" fmla="*/ 92 h 296"/>
                <a:gd name="T38" fmla="*/ 210 w 322"/>
                <a:gd name="T39" fmla="*/ 96 h 296"/>
                <a:gd name="T40" fmla="*/ 214 w 322"/>
                <a:gd name="T41" fmla="*/ 96 h 296"/>
                <a:gd name="T42" fmla="*/ 226 w 322"/>
                <a:gd name="T43" fmla="*/ 88 h 296"/>
                <a:gd name="T44" fmla="*/ 238 w 322"/>
                <a:gd name="T45" fmla="*/ 68 h 296"/>
                <a:gd name="T46" fmla="*/ 250 w 322"/>
                <a:gd name="T47" fmla="*/ 50 h 296"/>
                <a:gd name="T48" fmla="*/ 260 w 322"/>
                <a:gd name="T49" fmla="*/ 44 h 296"/>
                <a:gd name="T50" fmla="*/ 274 w 322"/>
                <a:gd name="T51" fmla="*/ 44 h 296"/>
                <a:gd name="T52" fmla="*/ 288 w 322"/>
                <a:gd name="T53" fmla="*/ 46 h 296"/>
                <a:gd name="T54" fmla="*/ 312 w 322"/>
                <a:gd name="T55" fmla="*/ 40 h 296"/>
                <a:gd name="T56" fmla="*/ 322 w 322"/>
                <a:gd name="T57" fmla="*/ 32 h 296"/>
                <a:gd name="T58" fmla="*/ 320 w 322"/>
                <a:gd name="T59" fmla="*/ 24 h 296"/>
                <a:gd name="T60" fmla="*/ 308 w 322"/>
                <a:gd name="T61" fmla="*/ 12 h 296"/>
                <a:gd name="T62" fmla="*/ 290 w 322"/>
                <a:gd name="T63" fmla="*/ 4 h 296"/>
                <a:gd name="T64" fmla="*/ 260 w 322"/>
                <a:gd name="T65" fmla="*/ 0 h 296"/>
                <a:gd name="T66" fmla="*/ 216 w 322"/>
                <a:gd name="T67" fmla="*/ 4 h 296"/>
                <a:gd name="T68" fmla="*/ 166 w 322"/>
                <a:gd name="T69" fmla="*/ 16 h 296"/>
                <a:gd name="T70" fmla="*/ 114 w 322"/>
                <a:gd name="T71" fmla="*/ 38 h 296"/>
                <a:gd name="T72" fmla="*/ 66 w 322"/>
                <a:gd name="T73" fmla="*/ 68 h 296"/>
                <a:gd name="T74" fmla="*/ 28 w 322"/>
                <a:gd name="T75" fmla="*/ 110 h 296"/>
                <a:gd name="T76" fmla="*/ 14 w 322"/>
                <a:gd name="T77" fmla="*/ 136 h 296"/>
                <a:gd name="T78" fmla="*/ 4 w 322"/>
                <a:gd name="T79" fmla="*/ 164 h 296"/>
                <a:gd name="T80" fmla="*/ 0 w 322"/>
                <a:gd name="T81" fmla="*/ 194 h 296"/>
                <a:gd name="T82" fmla="*/ 2 w 322"/>
                <a:gd name="T83" fmla="*/ 228 h 296"/>
                <a:gd name="T84" fmla="*/ 2 w 322"/>
                <a:gd name="T85" fmla="*/ 222 h 296"/>
                <a:gd name="T86" fmla="*/ 14 w 322"/>
                <a:gd name="T87" fmla="*/ 182 h 296"/>
                <a:gd name="T88" fmla="*/ 30 w 322"/>
                <a:gd name="T89" fmla="*/ 152 h 296"/>
                <a:gd name="T90" fmla="*/ 56 w 322"/>
                <a:gd name="T91" fmla="*/ 118 h 296"/>
                <a:gd name="T92" fmla="*/ 92 w 322"/>
                <a:gd name="T93" fmla="*/ 86 h 296"/>
                <a:gd name="T94" fmla="*/ 144 w 322"/>
                <a:gd name="T95" fmla="*/ 54 h 296"/>
                <a:gd name="T96" fmla="*/ 214 w 322"/>
                <a:gd name="T97" fmla="*/ 28 h 2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2" h="296">
                  <a:moveTo>
                    <a:pt x="242" y="124"/>
                  </a:moveTo>
                  <a:lnTo>
                    <a:pt x="242" y="124"/>
                  </a:lnTo>
                  <a:lnTo>
                    <a:pt x="234" y="124"/>
                  </a:lnTo>
                  <a:lnTo>
                    <a:pt x="214" y="122"/>
                  </a:lnTo>
                  <a:lnTo>
                    <a:pt x="202" y="122"/>
                  </a:lnTo>
                  <a:lnTo>
                    <a:pt x="188" y="124"/>
                  </a:lnTo>
                  <a:lnTo>
                    <a:pt x="174" y="126"/>
                  </a:lnTo>
                  <a:lnTo>
                    <a:pt x="160" y="132"/>
                  </a:lnTo>
                  <a:lnTo>
                    <a:pt x="148" y="138"/>
                  </a:lnTo>
                  <a:lnTo>
                    <a:pt x="138" y="150"/>
                  </a:lnTo>
                  <a:lnTo>
                    <a:pt x="130" y="162"/>
                  </a:lnTo>
                  <a:lnTo>
                    <a:pt x="124" y="180"/>
                  </a:lnTo>
                  <a:lnTo>
                    <a:pt x="122" y="202"/>
                  </a:lnTo>
                  <a:lnTo>
                    <a:pt x="124" y="228"/>
                  </a:lnTo>
                  <a:lnTo>
                    <a:pt x="132" y="260"/>
                  </a:lnTo>
                  <a:lnTo>
                    <a:pt x="146" y="296"/>
                  </a:lnTo>
                  <a:lnTo>
                    <a:pt x="136" y="290"/>
                  </a:lnTo>
                  <a:lnTo>
                    <a:pt x="128" y="282"/>
                  </a:lnTo>
                  <a:lnTo>
                    <a:pt x="118" y="268"/>
                  </a:lnTo>
                  <a:lnTo>
                    <a:pt x="108" y="250"/>
                  </a:lnTo>
                  <a:lnTo>
                    <a:pt x="106" y="238"/>
                  </a:lnTo>
                  <a:lnTo>
                    <a:pt x="104" y="226"/>
                  </a:lnTo>
                  <a:lnTo>
                    <a:pt x="102" y="212"/>
                  </a:lnTo>
                  <a:lnTo>
                    <a:pt x="104" y="196"/>
                  </a:lnTo>
                  <a:lnTo>
                    <a:pt x="106" y="180"/>
                  </a:lnTo>
                  <a:lnTo>
                    <a:pt x="110" y="160"/>
                  </a:lnTo>
                  <a:lnTo>
                    <a:pt x="116" y="142"/>
                  </a:lnTo>
                  <a:lnTo>
                    <a:pt x="120" y="128"/>
                  </a:lnTo>
                  <a:lnTo>
                    <a:pt x="128" y="116"/>
                  </a:lnTo>
                  <a:lnTo>
                    <a:pt x="134" y="106"/>
                  </a:lnTo>
                  <a:lnTo>
                    <a:pt x="140" y="100"/>
                  </a:lnTo>
                  <a:lnTo>
                    <a:pt x="146" y="94"/>
                  </a:lnTo>
                  <a:lnTo>
                    <a:pt x="154" y="92"/>
                  </a:lnTo>
                  <a:lnTo>
                    <a:pt x="160" y="90"/>
                  </a:lnTo>
                  <a:lnTo>
                    <a:pt x="174" y="90"/>
                  </a:lnTo>
                  <a:lnTo>
                    <a:pt x="186" y="92"/>
                  </a:lnTo>
                  <a:lnTo>
                    <a:pt x="198" y="96"/>
                  </a:lnTo>
                  <a:lnTo>
                    <a:pt x="210" y="96"/>
                  </a:lnTo>
                  <a:lnTo>
                    <a:pt x="214" y="96"/>
                  </a:lnTo>
                  <a:lnTo>
                    <a:pt x="218" y="94"/>
                  </a:lnTo>
                  <a:lnTo>
                    <a:pt x="226" y="88"/>
                  </a:lnTo>
                  <a:lnTo>
                    <a:pt x="232" y="78"/>
                  </a:lnTo>
                  <a:lnTo>
                    <a:pt x="238" y="68"/>
                  </a:lnTo>
                  <a:lnTo>
                    <a:pt x="244" y="58"/>
                  </a:lnTo>
                  <a:lnTo>
                    <a:pt x="250" y="50"/>
                  </a:lnTo>
                  <a:lnTo>
                    <a:pt x="256" y="46"/>
                  </a:lnTo>
                  <a:lnTo>
                    <a:pt x="260" y="44"/>
                  </a:lnTo>
                  <a:lnTo>
                    <a:pt x="266" y="44"/>
                  </a:lnTo>
                  <a:lnTo>
                    <a:pt x="274" y="44"/>
                  </a:lnTo>
                  <a:lnTo>
                    <a:pt x="288" y="46"/>
                  </a:lnTo>
                  <a:lnTo>
                    <a:pt x="302" y="44"/>
                  </a:lnTo>
                  <a:lnTo>
                    <a:pt x="312" y="40"/>
                  </a:lnTo>
                  <a:lnTo>
                    <a:pt x="320" y="36"/>
                  </a:lnTo>
                  <a:lnTo>
                    <a:pt x="322" y="32"/>
                  </a:lnTo>
                  <a:lnTo>
                    <a:pt x="322" y="28"/>
                  </a:lnTo>
                  <a:lnTo>
                    <a:pt x="320" y="24"/>
                  </a:lnTo>
                  <a:lnTo>
                    <a:pt x="318" y="20"/>
                  </a:lnTo>
                  <a:lnTo>
                    <a:pt x="308" y="12"/>
                  </a:lnTo>
                  <a:lnTo>
                    <a:pt x="290" y="4"/>
                  </a:lnTo>
                  <a:lnTo>
                    <a:pt x="276" y="2"/>
                  </a:lnTo>
                  <a:lnTo>
                    <a:pt x="260" y="0"/>
                  </a:lnTo>
                  <a:lnTo>
                    <a:pt x="238" y="2"/>
                  </a:lnTo>
                  <a:lnTo>
                    <a:pt x="216" y="4"/>
                  </a:lnTo>
                  <a:lnTo>
                    <a:pt x="192" y="10"/>
                  </a:lnTo>
                  <a:lnTo>
                    <a:pt x="166" y="16"/>
                  </a:lnTo>
                  <a:lnTo>
                    <a:pt x="140" y="26"/>
                  </a:lnTo>
                  <a:lnTo>
                    <a:pt x="114" y="38"/>
                  </a:lnTo>
                  <a:lnTo>
                    <a:pt x="90" y="52"/>
                  </a:lnTo>
                  <a:lnTo>
                    <a:pt x="66" y="68"/>
                  </a:lnTo>
                  <a:lnTo>
                    <a:pt x="46" y="88"/>
                  </a:lnTo>
                  <a:lnTo>
                    <a:pt x="28" y="110"/>
                  </a:lnTo>
                  <a:lnTo>
                    <a:pt x="20" y="122"/>
                  </a:lnTo>
                  <a:lnTo>
                    <a:pt x="14" y="136"/>
                  </a:lnTo>
                  <a:lnTo>
                    <a:pt x="8" y="148"/>
                  </a:lnTo>
                  <a:lnTo>
                    <a:pt x="4" y="164"/>
                  </a:lnTo>
                  <a:lnTo>
                    <a:pt x="2" y="178"/>
                  </a:lnTo>
                  <a:lnTo>
                    <a:pt x="0" y="194"/>
                  </a:lnTo>
                  <a:lnTo>
                    <a:pt x="0" y="212"/>
                  </a:lnTo>
                  <a:lnTo>
                    <a:pt x="2" y="228"/>
                  </a:lnTo>
                  <a:lnTo>
                    <a:pt x="2" y="222"/>
                  </a:lnTo>
                  <a:lnTo>
                    <a:pt x="6" y="206"/>
                  </a:lnTo>
                  <a:lnTo>
                    <a:pt x="14" y="182"/>
                  </a:lnTo>
                  <a:lnTo>
                    <a:pt x="20" y="166"/>
                  </a:lnTo>
                  <a:lnTo>
                    <a:pt x="30" y="152"/>
                  </a:lnTo>
                  <a:lnTo>
                    <a:pt x="42" y="136"/>
                  </a:lnTo>
                  <a:lnTo>
                    <a:pt x="56" y="118"/>
                  </a:lnTo>
                  <a:lnTo>
                    <a:pt x="72" y="102"/>
                  </a:lnTo>
                  <a:lnTo>
                    <a:pt x="92" y="86"/>
                  </a:lnTo>
                  <a:lnTo>
                    <a:pt x="116" y="70"/>
                  </a:lnTo>
                  <a:lnTo>
                    <a:pt x="144" y="54"/>
                  </a:lnTo>
                  <a:lnTo>
                    <a:pt x="178" y="40"/>
                  </a:lnTo>
                  <a:lnTo>
                    <a:pt x="214"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9" name="Freeform 255"/>
            <p:cNvSpPr>
              <a:spLocks/>
            </p:cNvSpPr>
            <p:nvPr userDrawn="1"/>
          </p:nvSpPr>
          <p:spPr bwMode="auto">
            <a:xfrm>
              <a:off x="2441" y="1301"/>
              <a:ext cx="740" cy="418"/>
            </a:xfrm>
            <a:custGeom>
              <a:avLst/>
              <a:gdLst>
                <a:gd name="T0" fmla="*/ 740 w 740"/>
                <a:gd name="T1" fmla="*/ 418 h 418"/>
                <a:gd name="T2" fmla="*/ 686 w 740"/>
                <a:gd name="T3" fmla="*/ 346 h 418"/>
                <a:gd name="T4" fmla="*/ 612 w 740"/>
                <a:gd name="T5" fmla="*/ 260 h 418"/>
                <a:gd name="T6" fmla="*/ 570 w 740"/>
                <a:gd name="T7" fmla="*/ 220 h 418"/>
                <a:gd name="T8" fmla="*/ 528 w 740"/>
                <a:gd name="T9" fmla="*/ 188 h 418"/>
                <a:gd name="T10" fmla="*/ 488 w 740"/>
                <a:gd name="T11" fmla="*/ 170 h 418"/>
                <a:gd name="T12" fmla="*/ 486 w 740"/>
                <a:gd name="T13" fmla="*/ 158 h 418"/>
                <a:gd name="T14" fmla="*/ 478 w 740"/>
                <a:gd name="T15" fmla="*/ 128 h 418"/>
                <a:gd name="T16" fmla="*/ 466 w 740"/>
                <a:gd name="T17" fmla="*/ 112 h 418"/>
                <a:gd name="T18" fmla="*/ 448 w 740"/>
                <a:gd name="T19" fmla="*/ 98 h 418"/>
                <a:gd name="T20" fmla="*/ 424 w 740"/>
                <a:gd name="T21" fmla="*/ 88 h 418"/>
                <a:gd name="T22" fmla="*/ 392 w 740"/>
                <a:gd name="T23" fmla="*/ 82 h 418"/>
                <a:gd name="T24" fmla="*/ 334 w 740"/>
                <a:gd name="T25" fmla="*/ 80 h 418"/>
                <a:gd name="T26" fmla="*/ 294 w 740"/>
                <a:gd name="T27" fmla="*/ 82 h 418"/>
                <a:gd name="T28" fmla="*/ 286 w 740"/>
                <a:gd name="T29" fmla="*/ 90 h 418"/>
                <a:gd name="T30" fmla="*/ 284 w 740"/>
                <a:gd name="T31" fmla="*/ 94 h 418"/>
                <a:gd name="T32" fmla="*/ 270 w 740"/>
                <a:gd name="T33" fmla="*/ 116 h 418"/>
                <a:gd name="T34" fmla="*/ 200 w 740"/>
                <a:gd name="T35" fmla="*/ 182 h 418"/>
                <a:gd name="T36" fmla="*/ 168 w 740"/>
                <a:gd name="T37" fmla="*/ 206 h 418"/>
                <a:gd name="T38" fmla="*/ 138 w 740"/>
                <a:gd name="T39" fmla="*/ 232 h 418"/>
                <a:gd name="T40" fmla="*/ 84 w 740"/>
                <a:gd name="T41" fmla="*/ 300 h 418"/>
                <a:gd name="T42" fmla="*/ 68 w 740"/>
                <a:gd name="T43" fmla="*/ 322 h 418"/>
                <a:gd name="T44" fmla="*/ 48 w 740"/>
                <a:gd name="T45" fmla="*/ 338 h 418"/>
                <a:gd name="T46" fmla="*/ 18 w 740"/>
                <a:gd name="T47" fmla="*/ 348 h 418"/>
                <a:gd name="T48" fmla="*/ 2 w 740"/>
                <a:gd name="T49" fmla="*/ 346 h 418"/>
                <a:gd name="T50" fmla="*/ 0 w 740"/>
                <a:gd name="T51" fmla="*/ 340 h 418"/>
                <a:gd name="T52" fmla="*/ 6 w 740"/>
                <a:gd name="T53" fmla="*/ 328 h 418"/>
                <a:gd name="T54" fmla="*/ 12 w 740"/>
                <a:gd name="T55" fmla="*/ 318 h 418"/>
                <a:gd name="T56" fmla="*/ 44 w 740"/>
                <a:gd name="T57" fmla="*/ 286 h 418"/>
                <a:gd name="T58" fmla="*/ 70 w 740"/>
                <a:gd name="T59" fmla="*/ 264 h 418"/>
                <a:gd name="T60" fmla="*/ 112 w 740"/>
                <a:gd name="T61" fmla="*/ 238 h 418"/>
                <a:gd name="T62" fmla="*/ 122 w 740"/>
                <a:gd name="T63" fmla="*/ 230 h 418"/>
                <a:gd name="T64" fmla="*/ 172 w 740"/>
                <a:gd name="T65" fmla="*/ 178 h 418"/>
                <a:gd name="T66" fmla="*/ 232 w 740"/>
                <a:gd name="T67" fmla="*/ 110 h 418"/>
                <a:gd name="T68" fmla="*/ 256 w 740"/>
                <a:gd name="T69" fmla="*/ 74 h 418"/>
                <a:gd name="T70" fmla="*/ 284 w 740"/>
                <a:gd name="T71" fmla="*/ 36 h 418"/>
                <a:gd name="T72" fmla="*/ 310 w 740"/>
                <a:gd name="T73" fmla="*/ 14 h 418"/>
                <a:gd name="T74" fmla="*/ 340 w 740"/>
                <a:gd name="T75" fmla="*/ 0 h 418"/>
                <a:gd name="T76" fmla="*/ 376 w 740"/>
                <a:gd name="T77" fmla="*/ 4 h 418"/>
                <a:gd name="T78" fmla="*/ 418 w 740"/>
                <a:gd name="T79" fmla="*/ 26 h 418"/>
                <a:gd name="T80" fmla="*/ 440 w 740"/>
                <a:gd name="T81" fmla="*/ 46 h 418"/>
                <a:gd name="T82" fmla="*/ 552 w 740"/>
                <a:gd name="T83" fmla="*/ 166 h 418"/>
                <a:gd name="T84" fmla="*/ 576 w 740"/>
                <a:gd name="T85" fmla="*/ 190 h 418"/>
                <a:gd name="T86" fmla="*/ 580 w 740"/>
                <a:gd name="T87" fmla="*/ 190 h 418"/>
                <a:gd name="T88" fmla="*/ 590 w 740"/>
                <a:gd name="T89" fmla="*/ 200 h 418"/>
                <a:gd name="T90" fmla="*/ 660 w 740"/>
                <a:gd name="T91" fmla="*/ 298 h 418"/>
                <a:gd name="T92" fmla="*/ 740 w 740"/>
                <a:gd name="T93" fmla="*/ 418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40" h="418">
                  <a:moveTo>
                    <a:pt x="740" y="418"/>
                  </a:moveTo>
                  <a:lnTo>
                    <a:pt x="740" y="418"/>
                  </a:lnTo>
                  <a:lnTo>
                    <a:pt x="714" y="384"/>
                  </a:lnTo>
                  <a:lnTo>
                    <a:pt x="686" y="346"/>
                  </a:lnTo>
                  <a:lnTo>
                    <a:pt x="652" y="304"/>
                  </a:lnTo>
                  <a:lnTo>
                    <a:pt x="612" y="260"/>
                  </a:lnTo>
                  <a:lnTo>
                    <a:pt x="590" y="238"/>
                  </a:lnTo>
                  <a:lnTo>
                    <a:pt x="570" y="220"/>
                  </a:lnTo>
                  <a:lnTo>
                    <a:pt x="548" y="202"/>
                  </a:lnTo>
                  <a:lnTo>
                    <a:pt x="528" y="188"/>
                  </a:lnTo>
                  <a:lnTo>
                    <a:pt x="508" y="178"/>
                  </a:lnTo>
                  <a:lnTo>
                    <a:pt x="488" y="170"/>
                  </a:lnTo>
                  <a:lnTo>
                    <a:pt x="486" y="158"/>
                  </a:lnTo>
                  <a:lnTo>
                    <a:pt x="484" y="144"/>
                  </a:lnTo>
                  <a:lnTo>
                    <a:pt x="478" y="128"/>
                  </a:lnTo>
                  <a:lnTo>
                    <a:pt x="472" y="120"/>
                  </a:lnTo>
                  <a:lnTo>
                    <a:pt x="466" y="112"/>
                  </a:lnTo>
                  <a:lnTo>
                    <a:pt x="458" y="104"/>
                  </a:lnTo>
                  <a:lnTo>
                    <a:pt x="448" y="98"/>
                  </a:lnTo>
                  <a:lnTo>
                    <a:pt x="438" y="92"/>
                  </a:lnTo>
                  <a:lnTo>
                    <a:pt x="424" y="88"/>
                  </a:lnTo>
                  <a:lnTo>
                    <a:pt x="410" y="84"/>
                  </a:lnTo>
                  <a:lnTo>
                    <a:pt x="392" y="82"/>
                  </a:lnTo>
                  <a:lnTo>
                    <a:pt x="334" y="80"/>
                  </a:lnTo>
                  <a:lnTo>
                    <a:pt x="302" y="82"/>
                  </a:lnTo>
                  <a:lnTo>
                    <a:pt x="294" y="82"/>
                  </a:lnTo>
                  <a:lnTo>
                    <a:pt x="288" y="86"/>
                  </a:lnTo>
                  <a:lnTo>
                    <a:pt x="286" y="90"/>
                  </a:lnTo>
                  <a:lnTo>
                    <a:pt x="284" y="94"/>
                  </a:lnTo>
                  <a:lnTo>
                    <a:pt x="280" y="104"/>
                  </a:lnTo>
                  <a:lnTo>
                    <a:pt x="270" y="116"/>
                  </a:lnTo>
                  <a:lnTo>
                    <a:pt x="238" y="148"/>
                  </a:lnTo>
                  <a:lnTo>
                    <a:pt x="200" y="182"/>
                  </a:lnTo>
                  <a:lnTo>
                    <a:pt x="168" y="206"/>
                  </a:lnTo>
                  <a:lnTo>
                    <a:pt x="154" y="218"/>
                  </a:lnTo>
                  <a:lnTo>
                    <a:pt x="138" y="232"/>
                  </a:lnTo>
                  <a:lnTo>
                    <a:pt x="108" y="266"/>
                  </a:lnTo>
                  <a:lnTo>
                    <a:pt x="84" y="300"/>
                  </a:lnTo>
                  <a:lnTo>
                    <a:pt x="68" y="322"/>
                  </a:lnTo>
                  <a:lnTo>
                    <a:pt x="60" y="330"/>
                  </a:lnTo>
                  <a:lnTo>
                    <a:pt x="48" y="338"/>
                  </a:lnTo>
                  <a:lnTo>
                    <a:pt x="34" y="344"/>
                  </a:lnTo>
                  <a:lnTo>
                    <a:pt x="18" y="348"/>
                  </a:lnTo>
                  <a:lnTo>
                    <a:pt x="8" y="348"/>
                  </a:lnTo>
                  <a:lnTo>
                    <a:pt x="2" y="346"/>
                  </a:lnTo>
                  <a:lnTo>
                    <a:pt x="0" y="344"/>
                  </a:lnTo>
                  <a:lnTo>
                    <a:pt x="0" y="340"/>
                  </a:lnTo>
                  <a:lnTo>
                    <a:pt x="2" y="334"/>
                  </a:lnTo>
                  <a:lnTo>
                    <a:pt x="6" y="328"/>
                  </a:lnTo>
                  <a:lnTo>
                    <a:pt x="12" y="318"/>
                  </a:lnTo>
                  <a:lnTo>
                    <a:pt x="28" y="300"/>
                  </a:lnTo>
                  <a:lnTo>
                    <a:pt x="44" y="286"/>
                  </a:lnTo>
                  <a:lnTo>
                    <a:pt x="58" y="274"/>
                  </a:lnTo>
                  <a:lnTo>
                    <a:pt x="70" y="264"/>
                  </a:lnTo>
                  <a:lnTo>
                    <a:pt x="94" y="250"/>
                  </a:lnTo>
                  <a:lnTo>
                    <a:pt x="112" y="238"/>
                  </a:lnTo>
                  <a:lnTo>
                    <a:pt x="122" y="230"/>
                  </a:lnTo>
                  <a:lnTo>
                    <a:pt x="136" y="216"/>
                  </a:lnTo>
                  <a:lnTo>
                    <a:pt x="172" y="178"/>
                  </a:lnTo>
                  <a:lnTo>
                    <a:pt x="232" y="110"/>
                  </a:lnTo>
                  <a:lnTo>
                    <a:pt x="242" y="98"/>
                  </a:lnTo>
                  <a:lnTo>
                    <a:pt x="256" y="74"/>
                  </a:lnTo>
                  <a:lnTo>
                    <a:pt x="274" y="48"/>
                  </a:lnTo>
                  <a:lnTo>
                    <a:pt x="284" y="36"/>
                  </a:lnTo>
                  <a:lnTo>
                    <a:pt x="296" y="24"/>
                  </a:lnTo>
                  <a:lnTo>
                    <a:pt x="310" y="14"/>
                  </a:lnTo>
                  <a:lnTo>
                    <a:pt x="324" y="6"/>
                  </a:lnTo>
                  <a:lnTo>
                    <a:pt x="340" y="0"/>
                  </a:lnTo>
                  <a:lnTo>
                    <a:pt x="358" y="0"/>
                  </a:lnTo>
                  <a:lnTo>
                    <a:pt x="376" y="4"/>
                  </a:lnTo>
                  <a:lnTo>
                    <a:pt x="396" y="12"/>
                  </a:lnTo>
                  <a:lnTo>
                    <a:pt x="418" y="26"/>
                  </a:lnTo>
                  <a:lnTo>
                    <a:pt x="440" y="46"/>
                  </a:lnTo>
                  <a:lnTo>
                    <a:pt x="512" y="124"/>
                  </a:lnTo>
                  <a:lnTo>
                    <a:pt x="552" y="166"/>
                  </a:lnTo>
                  <a:lnTo>
                    <a:pt x="570" y="186"/>
                  </a:lnTo>
                  <a:lnTo>
                    <a:pt x="576" y="190"/>
                  </a:lnTo>
                  <a:lnTo>
                    <a:pt x="580" y="190"/>
                  </a:lnTo>
                  <a:lnTo>
                    <a:pt x="584" y="194"/>
                  </a:lnTo>
                  <a:lnTo>
                    <a:pt x="590" y="200"/>
                  </a:lnTo>
                  <a:lnTo>
                    <a:pt x="608" y="224"/>
                  </a:lnTo>
                  <a:lnTo>
                    <a:pt x="660" y="298"/>
                  </a:lnTo>
                  <a:lnTo>
                    <a:pt x="740" y="418"/>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Freeform 256"/>
            <p:cNvSpPr>
              <a:spLocks/>
            </p:cNvSpPr>
            <p:nvPr userDrawn="1"/>
          </p:nvSpPr>
          <p:spPr bwMode="auto">
            <a:xfrm>
              <a:off x="2119" y="1299"/>
              <a:ext cx="586" cy="676"/>
            </a:xfrm>
            <a:custGeom>
              <a:avLst/>
              <a:gdLst>
                <a:gd name="T0" fmla="*/ 478 w 586"/>
                <a:gd name="T1" fmla="*/ 108 h 676"/>
                <a:gd name="T2" fmla="*/ 440 w 586"/>
                <a:gd name="T3" fmla="*/ 152 h 676"/>
                <a:gd name="T4" fmla="*/ 344 w 586"/>
                <a:gd name="T5" fmla="*/ 228 h 676"/>
                <a:gd name="T6" fmla="*/ 298 w 586"/>
                <a:gd name="T7" fmla="*/ 252 h 676"/>
                <a:gd name="T8" fmla="*/ 258 w 586"/>
                <a:gd name="T9" fmla="*/ 310 h 676"/>
                <a:gd name="T10" fmla="*/ 242 w 586"/>
                <a:gd name="T11" fmla="*/ 360 h 676"/>
                <a:gd name="T12" fmla="*/ 230 w 586"/>
                <a:gd name="T13" fmla="*/ 330 h 676"/>
                <a:gd name="T14" fmla="*/ 214 w 586"/>
                <a:gd name="T15" fmla="*/ 332 h 676"/>
                <a:gd name="T16" fmla="*/ 192 w 586"/>
                <a:gd name="T17" fmla="*/ 352 h 676"/>
                <a:gd name="T18" fmla="*/ 250 w 586"/>
                <a:gd name="T19" fmla="*/ 278 h 676"/>
                <a:gd name="T20" fmla="*/ 366 w 586"/>
                <a:gd name="T21" fmla="*/ 172 h 676"/>
                <a:gd name="T22" fmla="*/ 408 w 586"/>
                <a:gd name="T23" fmla="*/ 140 h 676"/>
                <a:gd name="T24" fmla="*/ 326 w 586"/>
                <a:gd name="T25" fmla="*/ 184 h 676"/>
                <a:gd name="T26" fmla="*/ 250 w 586"/>
                <a:gd name="T27" fmla="*/ 238 h 676"/>
                <a:gd name="T28" fmla="*/ 178 w 586"/>
                <a:gd name="T29" fmla="*/ 318 h 676"/>
                <a:gd name="T30" fmla="*/ 174 w 586"/>
                <a:gd name="T31" fmla="*/ 372 h 676"/>
                <a:gd name="T32" fmla="*/ 130 w 586"/>
                <a:gd name="T33" fmla="*/ 410 h 676"/>
                <a:gd name="T34" fmla="*/ 102 w 586"/>
                <a:gd name="T35" fmla="*/ 460 h 676"/>
                <a:gd name="T36" fmla="*/ 110 w 586"/>
                <a:gd name="T37" fmla="*/ 484 h 676"/>
                <a:gd name="T38" fmla="*/ 142 w 586"/>
                <a:gd name="T39" fmla="*/ 496 h 676"/>
                <a:gd name="T40" fmla="*/ 186 w 586"/>
                <a:gd name="T41" fmla="*/ 480 h 676"/>
                <a:gd name="T42" fmla="*/ 166 w 586"/>
                <a:gd name="T43" fmla="*/ 526 h 676"/>
                <a:gd name="T44" fmla="*/ 118 w 586"/>
                <a:gd name="T45" fmla="*/ 542 h 676"/>
                <a:gd name="T46" fmla="*/ 98 w 586"/>
                <a:gd name="T47" fmla="*/ 568 h 676"/>
                <a:gd name="T48" fmla="*/ 96 w 586"/>
                <a:gd name="T49" fmla="*/ 662 h 676"/>
                <a:gd name="T50" fmla="*/ 78 w 586"/>
                <a:gd name="T51" fmla="*/ 634 h 676"/>
                <a:gd name="T52" fmla="*/ 54 w 586"/>
                <a:gd name="T53" fmla="*/ 540 h 676"/>
                <a:gd name="T54" fmla="*/ 58 w 586"/>
                <a:gd name="T55" fmla="*/ 498 h 676"/>
                <a:gd name="T56" fmla="*/ 78 w 586"/>
                <a:gd name="T57" fmla="*/ 500 h 676"/>
                <a:gd name="T58" fmla="*/ 92 w 586"/>
                <a:gd name="T59" fmla="*/ 444 h 676"/>
                <a:gd name="T60" fmla="*/ 118 w 586"/>
                <a:gd name="T61" fmla="*/ 388 h 676"/>
                <a:gd name="T62" fmla="*/ 144 w 586"/>
                <a:gd name="T63" fmla="*/ 318 h 676"/>
                <a:gd name="T64" fmla="*/ 184 w 586"/>
                <a:gd name="T65" fmla="*/ 258 h 676"/>
                <a:gd name="T66" fmla="*/ 238 w 586"/>
                <a:gd name="T67" fmla="*/ 208 h 676"/>
                <a:gd name="T68" fmla="*/ 342 w 586"/>
                <a:gd name="T69" fmla="*/ 132 h 676"/>
                <a:gd name="T70" fmla="*/ 202 w 586"/>
                <a:gd name="T71" fmla="*/ 196 h 676"/>
                <a:gd name="T72" fmla="*/ 138 w 586"/>
                <a:gd name="T73" fmla="*/ 240 h 676"/>
                <a:gd name="T74" fmla="*/ 102 w 586"/>
                <a:gd name="T75" fmla="*/ 312 h 676"/>
                <a:gd name="T76" fmla="*/ 70 w 586"/>
                <a:gd name="T77" fmla="*/ 398 h 676"/>
                <a:gd name="T78" fmla="*/ 68 w 586"/>
                <a:gd name="T79" fmla="*/ 440 h 676"/>
                <a:gd name="T80" fmla="*/ 46 w 586"/>
                <a:gd name="T81" fmla="*/ 452 h 676"/>
                <a:gd name="T82" fmla="*/ 18 w 586"/>
                <a:gd name="T83" fmla="*/ 446 h 676"/>
                <a:gd name="T84" fmla="*/ 38 w 586"/>
                <a:gd name="T85" fmla="*/ 432 h 676"/>
                <a:gd name="T86" fmla="*/ 46 w 586"/>
                <a:gd name="T87" fmla="*/ 404 h 676"/>
                <a:gd name="T88" fmla="*/ 22 w 586"/>
                <a:gd name="T89" fmla="*/ 380 h 676"/>
                <a:gd name="T90" fmla="*/ 0 w 586"/>
                <a:gd name="T91" fmla="*/ 376 h 676"/>
                <a:gd name="T92" fmla="*/ 38 w 586"/>
                <a:gd name="T93" fmla="*/ 320 h 676"/>
                <a:gd name="T94" fmla="*/ 162 w 586"/>
                <a:gd name="T95" fmla="*/ 178 h 676"/>
                <a:gd name="T96" fmla="*/ 188 w 586"/>
                <a:gd name="T97" fmla="*/ 156 h 676"/>
                <a:gd name="T98" fmla="*/ 182 w 586"/>
                <a:gd name="T99" fmla="*/ 116 h 676"/>
                <a:gd name="T100" fmla="*/ 190 w 586"/>
                <a:gd name="T101" fmla="*/ 120 h 676"/>
                <a:gd name="T102" fmla="*/ 230 w 586"/>
                <a:gd name="T103" fmla="*/ 136 h 676"/>
                <a:gd name="T104" fmla="*/ 312 w 586"/>
                <a:gd name="T105" fmla="*/ 112 h 676"/>
                <a:gd name="T106" fmla="*/ 402 w 586"/>
                <a:gd name="T107" fmla="*/ 70 h 676"/>
                <a:gd name="T108" fmla="*/ 460 w 586"/>
                <a:gd name="T109" fmla="*/ 22 h 676"/>
                <a:gd name="T110" fmla="*/ 474 w 586"/>
                <a:gd name="T111" fmla="*/ 26 h 676"/>
                <a:gd name="T112" fmla="*/ 494 w 586"/>
                <a:gd name="T113" fmla="*/ 48 h 676"/>
                <a:gd name="T114" fmla="*/ 586 w 586"/>
                <a:gd name="T115" fmla="*/ 0 h 6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86" h="676">
                  <a:moveTo>
                    <a:pt x="586" y="0"/>
                  </a:moveTo>
                  <a:lnTo>
                    <a:pt x="586" y="0"/>
                  </a:lnTo>
                  <a:lnTo>
                    <a:pt x="524" y="62"/>
                  </a:lnTo>
                  <a:lnTo>
                    <a:pt x="478" y="108"/>
                  </a:lnTo>
                  <a:lnTo>
                    <a:pt x="460" y="128"/>
                  </a:lnTo>
                  <a:lnTo>
                    <a:pt x="450" y="140"/>
                  </a:lnTo>
                  <a:lnTo>
                    <a:pt x="440" y="152"/>
                  </a:lnTo>
                  <a:lnTo>
                    <a:pt x="426" y="166"/>
                  </a:lnTo>
                  <a:lnTo>
                    <a:pt x="388" y="198"/>
                  </a:lnTo>
                  <a:lnTo>
                    <a:pt x="366" y="214"/>
                  </a:lnTo>
                  <a:lnTo>
                    <a:pt x="344" y="228"/>
                  </a:lnTo>
                  <a:lnTo>
                    <a:pt x="324" y="240"/>
                  </a:lnTo>
                  <a:lnTo>
                    <a:pt x="306" y="248"/>
                  </a:lnTo>
                  <a:lnTo>
                    <a:pt x="298" y="252"/>
                  </a:lnTo>
                  <a:lnTo>
                    <a:pt x="290" y="258"/>
                  </a:lnTo>
                  <a:lnTo>
                    <a:pt x="278" y="274"/>
                  </a:lnTo>
                  <a:lnTo>
                    <a:pt x="266" y="292"/>
                  </a:lnTo>
                  <a:lnTo>
                    <a:pt x="258" y="310"/>
                  </a:lnTo>
                  <a:lnTo>
                    <a:pt x="250" y="330"/>
                  </a:lnTo>
                  <a:lnTo>
                    <a:pt x="246" y="346"/>
                  </a:lnTo>
                  <a:lnTo>
                    <a:pt x="242" y="360"/>
                  </a:lnTo>
                  <a:lnTo>
                    <a:pt x="240" y="352"/>
                  </a:lnTo>
                  <a:lnTo>
                    <a:pt x="238" y="344"/>
                  </a:lnTo>
                  <a:lnTo>
                    <a:pt x="236" y="336"/>
                  </a:lnTo>
                  <a:lnTo>
                    <a:pt x="230" y="330"/>
                  </a:lnTo>
                  <a:lnTo>
                    <a:pt x="228" y="330"/>
                  </a:lnTo>
                  <a:lnTo>
                    <a:pt x="224" y="328"/>
                  </a:lnTo>
                  <a:lnTo>
                    <a:pt x="218" y="330"/>
                  </a:lnTo>
                  <a:lnTo>
                    <a:pt x="214" y="332"/>
                  </a:lnTo>
                  <a:lnTo>
                    <a:pt x="202" y="344"/>
                  </a:lnTo>
                  <a:lnTo>
                    <a:pt x="194" y="354"/>
                  </a:lnTo>
                  <a:lnTo>
                    <a:pt x="192" y="352"/>
                  </a:lnTo>
                  <a:lnTo>
                    <a:pt x="194" y="348"/>
                  </a:lnTo>
                  <a:lnTo>
                    <a:pt x="206" y="332"/>
                  </a:lnTo>
                  <a:lnTo>
                    <a:pt x="224" y="308"/>
                  </a:lnTo>
                  <a:lnTo>
                    <a:pt x="250" y="278"/>
                  </a:lnTo>
                  <a:lnTo>
                    <a:pt x="282" y="242"/>
                  </a:lnTo>
                  <a:lnTo>
                    <a:pt x="322" y="208"/>
                  </a:lnTo>
                  <a:lnTo>
                    <a:pt x="344" y="190"/>
                  </a:lnTo>
                  <a:lnTo>
                    <a:pt x="366" y="172"/>
                  </a:lnTo>
                  <a:lnTo>
                    <a:pt x="398" y="148"/>
                  </a:lnTo>
                  <a:lnTo>
                    <a:pt x="406" y="142"/>
                  </a:lnTo>
                  <a:lnTo>
                    <a:pt x="408" y="140"/>
                  </a:lnTo>
                  <a:lnTo>
                    <a:pt x="404" y="140"/>
                  </a:lnTo>
                  <a:lnTo>
                    <a:pt x="398" y="142"/>
                  </a:lnTo>
                  <a:lnTo>
                    <a:pt x="378" y="154"/>
                  </a:lnTo>
                  <a:lnTo>
                    <a:pt x="326" y="184"/>
                  </a:lnTo>
                  <a:lnTo>
                    <a:pt x="298" y="200"/>
                  </a:lnTo>
                  <a:lnTo>
                    <a:pt x="274" y="218"/>
                  </a:lnTo>
                  <a:lnTo>
                    <a:pt x="250" y="238"/>
                  </a:lnTo>
                  <a:lnTo>
                    <a:pt x="222" y="262"/>
                  </a:lnTo>
                  <a:lnTo>
                    <a:pt x="198" y="290"/>
                  </a:lnTo>
                  <a:lnTo>
                    <a:pt x="186" y="304"/>
                  </a:lnTo>
                  <a:lnTo>
                    <a:pt x="178" y="318"/>
                  </a:lnTo>
                  <a:lnTo>
                    <a:pt x="172" y="334"/>
                  </a:lnTo>
                  <a:lnTo>
                    <a:pt x="168" y="348"/>
                  </a:lnTo>
                  <a:lnTo>
                    <a:pt x="170" y="360"/>
                  </a:lnTo>
                  <a:lnTo>
                    <a:pt x="174" y="372"/>
                  </a:lnTo>
                  <a:lnTo>
                    <a:pt x="160" y="384"/>
                  </a:lnTo>
                  <a:lnTo>
                    <a:pt x="146" y="396"/>
                  </a:lnTo>
                  <a:lnTo>
                    <a:pt x="130" y="410"/>
                  </a:lnTo>
                  <a:lnTo>
                    <a:pt x="116" y="426"/>
                  </a:lnTo>
                  <a:lnTo>
                    <a:pt x="106" y="444"/>
                  </a:lnTo>
                  <a:lnTo>
                    <a:pt x="104" y="452"/>
                  </a:lnTo>
                  <a:lnTo>
                    <a:pt x="102" y="460"/>
                  </a:lnTo>
                  <a:lnTo>
                    <a:pt x="102" y="470"/>
                  </a:lnTo>
                  <a:lnTo>
                    <a:pt x="106" y="476"/>
                  </a:lnTo>
                  <a:lnTo>
                    <a:pt x="110" y="484"/>
                  </a:lnTo>
                  <a:lnTo>
                    <a:pt x="116" y="488"/>
                  </a:lnTo>
                  <a:lnTo>
                    <a:pt x="122" y="492"/>
                  </a:lnTo>
                  <a:lnTo>
                    <a:pt x="128" y="494"/>
                  </a:lnTo>
                  <a:lnTo>
                    <a:pt x="142" y="496"/>
                  </a:lnTo>
                  <a:lnTo>
                    <a:pt x="154" y="494"/>
                  </a:lnTo>
                  <a:lnTo>
                    <a:pt x="166" y="490"/>
                  </a:lnTo>
                  <a:lnTo>
                    <a:pt x="176" y="486"/>
                  </a:lnTo>
                  <a:lnTo>
                    <a:pt x="186" y="480"/>
                  </a:lnTo>
                  <a:lnTo>
                    <a:pt x="182" y="528"/>
                  </a:lnTo>
                  <a:lnTo>
                    <a:pt x="174" y="528"/>
                  </a:lnTo>
                  <a:lnTo>
                    <a:pt x="166" y="526"/>
                  </a:lnTo>
                  <a:lnTo>
                    <a:pt x="154" y="528"/>
                  </a:lnTo>
                  <a:lnTo>
                    <a:pt x="142" y="530"/>
                  </a:lnTo>
                  <a:lnTo>
                    <a:pt x="130" y="534"/>
                  </a:lnTo>
                  <a:lnTo>
                    <a:pt x="118" y="542"/>
                  </a:lnTo>
                  <a:lnTo>
                    <a:pt x="106" y="552"/>
                  </a:lnTo>
                  <a:lnTo>
                    <a:pt x="102" y="560"/>
                  </a:lnTo>
                  <a:lnTo>
                    <a:pt x="98" y="568"/>
                  </a:lnTo>
                  <a:lnTo>
                    <a:pt x="92" y="588"/>
                  </a:lnTo>
                  <a:lnTo>
                    <a:pt x="90" y="608"/>
                  </a:lnTo>
                  <a:lnTo>
                    <a:pt x="92" y="628"/>
                  </a:lnTo>
                  <a:lnTo>
                    <a:pt x="96" y="662"/>
                  </a:lnTo>
                  <a:lnTo>
                    <a:pt x="98" y="676"/>
                  </a:lnTo>
                  <a:lnTo>
                    <a:pt x="92" y="666"/>
                  </a:lnTo>
                  <a:lnTo>
                    <a:pt x="78" y="634"/>
                  </a:lnTo>
                  <a:lnTo>
                    <a:pt x="72" y="614"/>
                  </a:lnTo>
                  <a:lnTo>
                    <a:pt x="64" y="590"/>
                  </a:lnTo>
                  <a:lnTo>
                    <a:pt x="58" y="566"/>
                  </a:lnTo>
                  <a:lnTo>
                    <a:pt x="54" y="540"/>
                  </a:lnTo>
                  <a:lnTo>
                    <a:pt x="52" y="520"/>
                  </a:lnTo>
                  <a:lnTo>
                    <a:pt x="54" y="506"/>
                  </a:lnTo>
                  <a:lnTo>
                    <a:pt x="58" y="498"/>
                  </a:lnTo>
                  <a:lnTo>
                    <a:pt x="62" y="496"/>
                  </a:lnTo>
                  <a:lnTo>
                    <a:pt x="68" y="496"/>
                  </a:lnTo>
                  <a:lnTo>
                    <a:pt x="72" y="498"/>
                  </a:lnTo>
                  <a:lnTo>
                    <a:pt x="78" y="500"/>
                  </a:lnTo>
                  <a:lnTo>
                    <a:pt x="80" y="490"/>
                  </a:lnTo>
                  <a:lnTo>
                    <a:pt x="86" y="462"/>
                  </a:lnTo>
                  <a:lnTo>
                    <a:pt x="92" y="444"/>
                  </a:lnTo>
                  <a:lnTo>
                    <a:pt x="98" y="424"/>
                  </a:lnTo>
                  <a:lnTo>
                    <a:pt x="106" y="406"/>
                  </a:lnTo>
                  <a:lnTo>
                    <a:pt x="118" y="388"/>
                  </a:lnTo>
                  <a:lnTo>
                    <a:pt x="128" y="372"/>
                  </a:lnTo>
                  <a:lnTo>
                    <a:pt x="134" y="356"/>
                  </a:lnTo>
                  <a:lnTo>
                    <a:pt x="138" y="338"/>
                  </a:lnTo>
                  <a:lnTo>
                    <a:pt x="144" y="318"/>
                  </a:lnTo>
                  <a:lnTo>
                    <a:pt x="156" y="296"/>
                  </a:lnTo>
                  <a:lnTo>
                    <a:pt x="164" y="284"/>
                  </a:lnTo>
                  <a:lnTo>
                    <a:pt x="172" y="272"/>
                  </a:lnTo>
                  <a:lnTo>
                    <a:pt x="184" y="258"/>
                  </a:lnTo>
                  <a:lnTo>
                    <a:pt x="200" y="242"/>
                  </a:lnTo>
                  <a:lnTo>
                    <a:pt x="218" y="226"/>
                  </a:lnTo>
                  <a:lnTo>
                    <a:pt x="238" y="208"/>
                  </a:lnTo>
                  <a:lnTo>
                    <a:pt x="304" y="156"/>
                  </a:lnTo>
                  <a:lnTo>
                    <a:pt x="334" y="134"/>
                  </a:lnTo>
                  <a:lnTo>
                    <a:pt x="342" y="132"/>
                  </a:lnTo>
                  <a:lnTo>
                    <a:pt x="310" y="146"/>
                  </a:lnTo>
                  <a:lnTo>
                    <a:pt x="240" y="178"/>
                  </a:lnTo>
                  <a:lnTo>
                    <a:pt x="202" y="196"/>
                  </a:lnTo>
                  <a:lnTo>
                    <a:pt x="170" y="214"/>
                  </a:lnTo>
                  <a:lnTo>
                    <a:pt x="146" y="230"/>
                  </a:lnTo>
                  <a:lnTo>
                    <a:pt x="140" y="236"/>
                  </a:lnTo>
                  <a:lnTo>
                    <a:pt x="138" y="240"/>
                  </a:lnTo>
                  <a:lnTo>
                    <a:pt x="134" y="252"/>
                  </a:lnTo>
                  <a:lnTo>
                    <a:pt x="126" y="268"/>
                  </a:lnTo>
                  <a:lnTo>
                    <a:pt x="102" y="312"/>
                  </a:lnTo>
                  <a:lnTo>
                    <a:pt x="90" y="336"/>
                  </a:lnTo>
                  <a:lnTo>
                    <a:pt x="78" y="360"/>
                  </a:lnTo>
                  <a:lnTo>
                    <a:pt x="72" y="386"/>
                  </a:lnTo>
                  <a:lnTo>
                    <a:pt x="70" y="398"/>
                  </a:lnTo>
                  <a:lnTo>
                    <a:pt x="70" y="408"/>
                  </a:lnTo>
                  <a:lnTo>
                    <a:pt x="70" y="428"/>
                  </a:lnTo>
                  <a:lnTo>
                    <a:pt x="68" y="440"/>
                  </a:lnTo>
                  <a:lnTo>
                    <a:pt x="66" y="448"/>
                  </a:lnTo>
                  <a:lnTo>
                    <a:pt x="60" y="452"/>
                  </a:lnTo>
                  <a:lnTo>
                    <a:pt x="54" y="454"/>
                  </a:lnTo>
                  <a:lnTo>
                    <a:pt x="46" y="452"/>
                  </a:lnTo>
                  <a:lnTo>
                    <a:pt x="26" y="448"/>
                  </a:lnTo>
                  <a:lnTo>
                    <a:pt x="18" y="446"/>
                  </a:lnTo>
                  <a:lnTo>
                    <a:pt x="18" y="444"/>
                  </a:lnTo>
                  <a:lnTo>
                    <a:pt x="20" y="440"/>
                  </a:lnTo>
                  <a:lnTo>
                    <a:pt x="26" y="438"/>
                  </a:lnTo>
                  <a:lnTo>
                    <a:pt x="38" y="432"/>
                  </a:lnTo>
                  <a:lnTo>
                    <a:pt x="46" y="428"/>
                  </a:lnTo>
                  <a:lnTo>
                    <a:pt x="46" y="422"/>
                  </a:lnTo>
                  <a:lnTo>
                    <a:pt x="46" y="404"/>
                  </a:lnTo>
                  <a:lnTo>
                    <a:pt x="44" y="396"/>
                  </a:lnTo>
                  <a:lnTo>
                    <a:pt x="40" y="388"/>
                  </a:lnTo>
                  <a:lnTo>
                    <a:pt x="32" y="382"/>
                  </a:lnTo>
                  <a:lnTo>
                    <a:pt x="22" y="380"/>
                  </a:lnTo>
                  <a:lnTo>
                    <a:pt x="12" y="380"/>
                  </a:lnTo>
                  <a:lnTo>
                    <a:pt x="4" y="380"/>
                  </a:lnTo>
                  <a:lnTo>
                    <a:pt x="0" y="376"/>
                  </a:lnTo>
                  <a:lnTo>
                    <a:pt x="0" y="372"/>
                  </a:lnTo>
                  <a:lnTo>
                    <a:pt x="4" y="364"/>
                  </a:lnTo>
                  <a:lnTo>
                    <a:pt x="10" y="354"/>
                  </a:lnTo>
                  <a:lnTo>
                    <a:pt x="38" y="320"/>
                  </a:lnTo>
                  <a:lnTo>
                    <a:pt x="114" y="230"/>
                  </a:lnTo>
                  <a:lnTo>
                    <a:pt x="148" y="192"/>
                  </a:lnTo>
                  <a:lnTo>
                    <a:pt x="162" y="178"/>
                  </a:lnTo>
                  <a:lnTo>
                    <a:pt x="174" y="168"/>
                  </a:lnTo>
                  <a:lnTo>
                    <a:pt x="182" y="162"/>
                  </a:lnTo>
                  <a:lnTo>
                    <a:pt x="188" y="156"/>
                  </a:lnTo>
                  <a:lnTo>
                    <a:pt x="190" y="150"/>
                  </a:lnTo>
                  <a:lnTo>
                    <a:pt x="190" y="142"/>
                  </a:lnTo>
                  <a:lnTo>
                    <a:pt x="186" y="130"/>
                  </a:lnTo>
                  <a:lnTo>
                    <a:pt x="182" y="116"/>
                  </a:lnTo>
                  <a:lnTo>
                    <a:pt x="182" y="114"/>
                  </a:lnTo>
                  <a:lnTo>
                    <a:pt x="190" y="120"/>
                  </a:lnTo>
                  <a:lnTo>
                    <a:pt x="198" y="126"/>
                  </a:lnTo>
                  <a:lnTo>
                    <a:pt x="206" y="132"/>
                  </a:lnTo>
                  <a:lnTo>
                    <a:pt x="218" y="136"/>
                  </a:lnTo>
                  <a:lnTo>
                    <a:pt x="230" y="136"/>
                  </a:lnTo>
                  <a:lnTo>
                    <a:pt x="246" y="134"/>
                  </a:lnTo>
                  <a:lnTo>
                    <a:pt x="266" y="130"/>
                  </a:lnTo>
                  <a:lnTo>
                    <a:pt x="312" y="112"/>
                  </a:lnTo>
                  <a:lnTo>
                    <a:pt x="356" y="92"/>
                  </a:lnTo>
                  <a:lnTo>
                    <a:pt x="390" y="76"/>
                  </a:lnTo>
                  <a:lnTo>
                    <a:pt x="402" y="70"/>
                  </a:lnTo>
                  <a:lnTo>
                    <a:pt x="412" y="62"/>
                  </a:lnTo>
                  <a:lnTo>
                    <a:pt x="434" y="44"/>
                  </a:lnTo>
                  <a:lnTo>
                    <a:pt x="452" y="28"/>
                  </a:lnTo>
                  <a:lnTo>
                    <a:pt x="460" y="22"/>
                  </a:lnTo>
                  <a:lnTo>
                    <a:pt x="466" y="20"/>
                  </a:lnTo>
                  <a:lnTo>
                    <a:pt x="470" y="22"/>
                  </a:lnTo>
                  <a:lnTo>
                    <a:pt x="474" y="26"/>
                  </a:lnTo>
                  <a:lnTo>
                    <a:pt x="480" y="38"/>
                  </a:lnTo>
                  <a:lnTo>
                    <a:pt x="484" y="42"/>
                  </a:lnTo>
                  <a:lnTo>
                    <a:pt x="488" y="46"/>
                  </a:lnTo>
                  <a:lnTo>
                    <a:pt x="494" y="48"/>
                  </a:lnTo>
                  <a:lnTo>
                    <a:pt x="502" y="44"/>
                  </a:lnTo>
                  <a:lnTo>
                    <a:pt x="586"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1" name="Freeform 257"/>
            <p:cNvSpPr>
              <a:spLocks/>
            </p:cNvSpPr>
            <p:nvPr userDrawn="1"/>
          </p:nvSpPr>
          <p:spPr bwMode="auto">
            <a:xfrm>
              <a:off x="2711" y="1661"/>
              <a:ext cx="242" cy="228"/>
            </a:xfrm>
            <a:custGeom>
              <a:avLst/>
              <a:gdLst>
                <a:gd name="T0" fmla="*/ 2 w 242"/>
                <a:gd name="T1" fmla="*/ 30 h 228"/>
                <a:gd name="T2" fmla="*/ 22 w 242"/>
                <a:gd name="T3" fmla="*/ 12 h 228"/>
                <a:gd name="T4" fmla="*/ 46 w 242"/>
                <a:gd name="T5" fmla="*/ 2 h 228"/>
                <a:gd name="T6" fmla="*/ 68 w 242"/>
                <a:gd name="T7" fmla="*/ 0 h 228"/>
                <a:gd name="T8" fmla="*/ 92 w 242"/>
                <a:gd name="T9" fmla="*/ 6 h 228"/>
                <a:gd name="T10" fmla="*/ 122 w 242"/>
                <a:gd name="T11" fmla="*/ 20 h 228"/>
                <a:gd name="T12" fmla="*/ 138 w 242"/>
                <a:gd name="T13" fmla="*/ 30 h 228"/>
                <a:gd name="T14" fmla="*/ 190 w 242"/>
                <a:gd name="T15" fmla="*/ 78 h 228"/>
                <a:gd name="T16" fmla="*/ 220 w 242"/>
                <a:gd name="T17" fmla="*/ 116 h 228"/>
                <a:gd name="T18" fmla="*/ 232 w 242"/>
                <a:gd name="T19" fmla="*/ 146 h 228"/>
                <a:gd name="T20" fmla="*/ 238 w 242"/>
                <a:gd name="T21" fmla="*/ 166 h 228"/>
                <a:gd name="T22" fmla="*/ 242 w 242"/>
                <a:gd name="T23" fmla="*/ 200 h 228"/>
                <a:gd name="T24" fmla="*/ 240 w 242"/>
                <a:gd name="T25" fmla="*/ 212 h 228"/>
                <a:gd name="T26" fmla="*/ 230 w 242"/>
                <a:gd name="T27" fmla="*/ 220 h 228"/>
                <a:gd name="T28" fmla="*/ 214 w 242"/>
                <a:gd name="T29" fmla="*/ 226 h 228"/>
                <a:gd name="T30" fmla="*/ 190 w 242"/>
                <a:gd name="T31" fmla="*/ 228 h 228"/>
                <a:gd name="T32" fmla="*/ 154 w 242"/>
                <a:gd name="T33" fmla="*/ 222 h 228"/>
                <a:gd name="T34" fmla="*/ 118 w 242"/>
                <a:gd name="T35" fmla="*/ 214 h 228"/>
                <a:gd name="T36" fmla="*/ 72 w 242"/>
                <a:gd name="T37" fmla="*/ 192 h 228"/>
                <a:gd name="T38" fmla="*/ 52 w 242"/>
                <a:gd name="T39" fmla="*/ 170 h 228"/>
                <a:gd name="T40" fmla="*/ 42 w 242"/>
                <a:gd name="T41" fmla="*/ 152 h 228"/>
                <a:gd name="T42" fmla="*/ 38 w 242"/>
                <a:gd name="T43" fmla="*/ 142 h 228"/>
                <a:gd name="T44" fmla="*/ 34 w 242"/>
                <a:gd name="T45" fmla="*/ 132 h 228"/>
                <a:gd name="T46" fmla="*/ 42 w 242"/>
                <a:gd name="T47" fmla="*/ 128 h 228"/>
                <a:gd name="T48" fmla="*/ 60 w 242"/>
                <a:gd name="T49" fmla="*/ 118 h 228"/>
                <a:gd name="T50" fmla="*/ 66 w 242"/>
                <a:gd name="T51" fmla="*/ 110 h 228"/>
                <a:gd name="T52" fmla="*/ 78 w 242"/>
                <a:gd name="T53" fmla="*/ 80 h 228"/>
                <a:gd name="T54" fmla="*/ 82 w 242"/>
                <a:gd name="T55" fmla="*/ 60 h 228"/>
                <a:gd name="T56" fmla="*/ 74 w 242"/>
                <a:gd name="T57" fmla="*/ 46 h 228"/>
                <a:gd name="T58" fmla="*/ 66 w 242"/>
                <a:gd name="T59" fmla="*/ 42 h 228"/>
                <a:gd name="T60" fmla="*/ 42 w 242"/>
                <a:gd name="T61" fmla="*/ 44 h 228"/>
                <a:gd name="T62" fmla="*/ 10 w 242"/>
                <a:gd name="T63" fmla="*/ 52 h 228"/>
                <a:gd name="T64" fmla="*/ 0 w 242"/>
                <a:gd name="T65" fmla="*/ 46 h 228"/>
                <a:gd name="T66" fmla="*/ 2 w 242"/>
                <a:gd name="T67" fmla="*/ 3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2" h="228">
                  <a:moveTo>
                    <a:pt x="2" y="30"/>
                  </a:moveTo>
                  <a:lnTo>
                    <a:pt x="2" y="30"/>
                  </a:lnTo>
                  <a:lnTo>
                    <a:pt x="10" y="22"/>
                  </a:lnTo>
                  <a:lnTo>
                    <a:pt x="22" y="12"/>
                  </a:lnTo>
                  <a:lnTo>
                    <a:pt x="36" y="6"/>
                  </a:lnTo>
                  <a:lnTo>
                    <a:pt x="46" y="2"/>
                  </a:lnTo>
                  <a:lnTo>
                    <a:pt x="56" y="0"/>
                  </a:lnTo>
                  <a:lnTo>
                    <a:pt x="68" y="0"/>
                  </a:lnTo>
                  <a:lnTo>
                    <a:pt x="80" y="2"/>
                  </a:lnTo>
                  <a:lnTo>
                    <a:pt x="92" y="6"/>
                  </a:lnTo>
                  <a:lnTo>
                    <a:pt x="106" y="12"/>
                  </a:lnTo>
                  <a:lnTo>
                    <a:pt x="122" y="20"/>
                  </a:lnTo>
                  <a:lnTo>
                    <a:pt x="138" y="30"/>
                  </a:lnTo>
                  <a:lnTo>
                    <a:pt x="168" y="56"/>
                  </a:lnTo>
                  <a:lnTo>
                    <a:pt x="190" y="78"/>
                  </a:lnTo>
                  <a:lnTo>
                    <a:pt x="208" y="98"/>
                  </a:lnTo>
                  <a:lnTo>
                    <a:pt x="220" y="116"/>
                  </a:lnTo>
                  <a:lnTo>
                    <a:pt x="228" y="132"/>
                  </a:lnTo>
                  <a:lnTo>
                    <a:pt x="232" y="146"/>
                  </a:lnTo>
                  <a:lnTo>
                    <a:pt x="238" y="166"/>
                  </a:lnTo>
                  <a:lnTo>
                    <a:pt x="242" y="188"/>
                  </a:lnTo>
                  <a:lnTo>
                    <a:pt x="242" y="200"/>
                  </a:lnTo>
                  <a:lnTo>
                    <a:pt x="242" y="206"/>
                  </a:lnTo>
                  <a:lnTo>
                    <a:pt x="240" y="212"/>
                  </a:lnTo>
                  <a:lnTo>
                    <a:pt x="236" y="216"/>
                  </a:lnTo>
                  <a:lnTo>
                    <a:pt x="230" y="220"/>
                  </a:lnTo>
                  <a:lnTo>
                    <a:pt x="224" y="224"/>
                  </a:lnTo>
                  <a:lnTo>
                    <a:pt x="214" y="226"/>
                  </a:lnTo>
                  <a:lnTo>
                    <a:pt x="204" y="228"/>
                  </a:lnTo>
                  <a:lnTo>
                    <a:pt x="190" y="228"/>
                  </a:lnTo>
                  <a:lnTo>
                    <a:pt x="174" y="226"/>
                  </a:lnTo>
                  <a:lnTo>
                    <a:pt x="154" y="222"/>
                  </a:lnTo>
                  <a:lnTo>
                    <a:pt x="118" y="214"/>
                  </a:lnTo>
                  <a:lnTo>
                    <a:pt x="90" y="202"/>
                  </a:lnTo>
                  <a:lnTo>
                    <a:pt x="72" y="192"/>
                  </a:lnTo>
                  <a:lnTo>
                    <a:pt x="60" y="182"/>
                  </a:lnTo>
                  <a:lnTo>
                    <a:pt x="52" y="170"/>
                  </a:lnTo>
                  <a:lnTo>
                    <a:pt x="46" y="160"/>
                  </a:lnTo>
                  <a:lnTo>
                    <a:pt x="42" y="152"/>
                  </a:lnTo>
                  <a:lnTo>
                    <a:pt x="38" y="142"/>
                  </a:lnTo>
                  <a:lnTo>
                    <a:pt x="34" y="136"/>
                  </a:lnTo>
                  <a:lnTo>
                    <a:pt x="34" y="132"/>
                  </a:lnTo>
                  <a:lnTo>
                    <a:pt x="36" y="130"/>
                  </a:lnTo>
                  <a:lnTo>
                    <a:pt x="42" y="128"/>
                  </a:lnTo>
                  <a:lnTo>
                    <a:pt x="54" y="124"/>
                  </a:lnTo>
                  <a:lnTo>
                    <a:pt x="60" y="118"/>
                  </a:lnTo>
                  <a:lnTo>
                    <a:pt x="66" y="110"/>
                  </a:lnTo>
                  <a:lnTo>
                    <a:pt x="74" y="90"/>
                  </a:lnTo>
                  <a:lnTo>
                    <a:pt x="78" y="80"/>
                  </a:lnTo>
                  <a:lnTo>
                    <a:pt x="80" y="70"/>
                  </a:lnTo>
                  <a:lnTo>
                    <a:pt x="82" y="60"/>
                  </a:lnTo>
                  <a:lnTo>
                    <a:pt x="80" y="52"/>
                  </a:lnTo>
                  <a:lnTo>
                    <a:pt x="74" y="46"/>
                  </a:lnTo>
                  <a:lnTo>
                    <a:pt x="66" y="42"/>
                  </a:lnTo>
                  <a:lnTo>
                    <a:pt x="54" y="42"/>
                  </a:lnTo>
                  <a:lnTo>
                    <a:pt x="42" y="44"/>
                  </a:lnTo>
                  <a:lnTo>
                    <a:pt x="18" y="50"/>
                  </a:lnTo>
                  <a:lnTo>
                    <a:pt x="10" y="52"/>
                  </a:lnTo>
                  <a:lnTo>
                    <a:pt x="2" y="48"/>
                  </a:lnTo>
                  <a:lnTo>
                    <a:pt x="0" y="46"/>
                  </a:lnTo>
                  <a:lnTo>
                    <a:pt x="0" y="42"/>
                  </a:lnTo>
                  <a:lnTo>
                    <a:pt x="2" y="3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Freeform 258"/>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w 92"/>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lnTo>
                    <a:pt x="0"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3" name="Freeform 259"/>
            <p:cNvSpPr>
              <a:spLocks/>
            </p:cNvSpPr>
            <p:nvPr userDrawn="1"/>
          </p:nvSpPr>
          <p:spPr bwMode="auto">
            <a:xfrm>
              <a:off x="2833" y="1711"/>
              <a:ext cx="92" cy="126"/>
            </a:xfrm>
            <a:custGeom>
              <a:avLst/>
              <a:gdLst>
                <a:gd name="T0" fmla="*/ 0 w 92"/>
                <a:gd name="T1" fmla="*/ 0 h 126"/>
                <a:gd name="T2" fmla="*/ 0 w 92"/>
                <a:gd name="T3" fmla="*/ 0 h 126"/>
                <a:gd name="T4" fmla="*/ 14 w 92"/>
                <a:gd name="T5" fmla="*/ 16 h 126"/>
                <a:gd name="T6" fmla="*/ 48 w 92"/>
                <a:gd name="T7" fmla="*/ 50 h 126"/>
                <a:gd name="T8" fmla="*/ 64 w 92"/>
                <a:gd name="T9" fmla="*/ 70 h 126"/>
                <a:gd name="T10" fmla="*/ 80 w 92"/>
                <a:gd name="T11" fmla="*/ 90 h 126"/>
                <a:gd name="T12" fmla="*/ 88 w 92"/>
                <a:gd name="T13" fmla="*/ 108 h 126"/>
                <a:gd name="T14" fmla="*/ 92 w 92"/>
                <a:gd name="T15" fmla="*/ 114 h 126"/>
                <a:gd name="T16" fmla="*/ 92 w 92"/>
                <a:gd name="T17" fmla="*/ 120 h 126"/>
                <a:gd name="T18" fmla="*/ 92 w 92"/>
                <a:gd name="T19" fmla="*/ 120 h 126"/>
                <a:gd name="T20" fmla="*/ 90 w 92"/>
                <a:gd name="T21" fmla="*/ 124 h 126"/>
                <a:gd name="T22" fmla="*/ 90 w 92"/>
                <a:gd name="T23" fmla="*/ 126 h 126"/>
                <a:gd name="T24" fmla="*/ 86 w 92"/>
                <a:gd name="T25" fmla="*/ 126 h 126"/>
                <a:gd name="T26" fmla="*/ 84 w 92"/>
                <a:gd name="T27" fmla="*/ 126 h 126"/>
                <a:gd name="T28" fmla="*/ 76 w 92"/>
                <a:gd name="T29" fmla="*/ 118 h 126"/>
                <a:gd name="T30" fmla="*/ 68 w 92"/>
                <a:gd name="T31" fmla="*/ 106 h 126"/>
                <a:gd name="T32" fmla="*/ 46 w 92"/>
                <a:gd name="T33" fmla="*/ 76 h 126"/>
                <a:gd name="T34" fmla="*/ 34 w 92"/>
                <a:gd name="T35" fmla="*/ 62 h 126"/>
                <a:gd name="T36" fmla="*/ 20 w 92"/>
                <a:gd name="T37" fmla="*/ 48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2" h="126">
                  <a:moveTo>
                    <a:pt x="0" y="0"/>
                  </a:moveTo>
                  <a:lnTo>
                    <a:pt x="0" y="0"/>
                  </a:lnTo>
                  <a:lnTo>
                    <a:pt x="14" y="16"/>
                  </a:lnTo>
                  <a:lnTo>
                    <a:pt x="48" y="50"/>
                  </a:lnTo>
                  <a:lnTo>
                    <a:pt x="64" y="70"/>
                  </a:lnTo>
                  <a:lnTo>
                    <a:pt x="80" y="90"/>
                  </a:lnTo>
                  <a:lnTo>
                    <a:pt x="88" y="108"/>
                  </a:lnTo>
                  <a:lnTo>
                    <a:pt x="92" y="114"/>
                  </a:lnTo>
                  <a:lnTo>
                    <a:pt x="92" y="120"/>
                  </a:lnTo>
                  <a:lnTo>
                    <a:pt x="90" y="124"/>
                  </a:lnTo>
                  <a:lnTo>
                    <a:pt x="90" y="126"/>
                  </a:lnTo>
                  <a:lnTo>
                    <a:pt x="86" y="126"/>
                  </a:lnTo>
                  <a:lnTo>
                    <a:pt x="84" y="126"/>
                  </a:lnTo>
                  <a:lnTo>
                    <a:pt x="76" y="118"/>
                  </a:lnTo>
                  <a:lnTo>
                    <a:pt x="68" y="106"/>
                  </a:lnTo>
                  <a:lnTo>
                    <a:pt x="46" y="76"/>
                  </a:lnTo>
                  <a:lnTo>
                    <a:pt x="34" y="62"/>
                  </a:lnTo>
                  <a:lnTo>
                    <a:pt x="2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4" name="Freeform 260"/>
            <p:cNvSpPr>
              <a:spLocks/>
            </p:cNvSpPr>
            <p:nvPr userDrawn="1"/>
          </p:nvSpPr>
          <p:spPr bwMode="auto">
            <a:xfrm>
              <a:off x="2811" y="1769"/>
              <a:ext cx="56" cy="70"/>
            </a:xfrm>
            <a:custGeom>
              <a:avLst/>
              <a:gdLst>
                <a:gd name="T0" fmla="*/ 30 w 56"/>
                <a:gd name="T1" fmla="*/ 6 h 70"/>
                <a:gd name="T2" fmla="*/ 30 w 56"/>
                <a:gd name="T3" fmla="*/ 6 h 70"/>
                <a:gd name="T4" fmla="*/ 24 w 56"/>
                <a:gd name="T5" fmla="*/ 4 h 70"/>
                <a:gd name="T6" fmla="*/ 18 w 56"/>
                <a:gd name="T7" fmla="*/ 2 h 70"/>
                <a:gd name="T8" fmla="*/ 12 w 56"/>
                <a:gd name="T9" fmla="*/ 0 h 70"/>
                <a:gd name="T10" fmla="*/ 8 w 56"/>
                <a:gd name="T11" fmla="*/ 2 h 70"/>
                <a:gd name="T12" fmla="*/ 2 w 56"/>
                <a:gd name="T13" fmla="*/ 6 h 70"/>
                <a:gd name="T14" fmla="*/ 0 w 56"/>
                <a:gd name="T15" fmla="*/ 14 h 70"/>
                <a:gd name="T16" fmla="*/ 2 w 56"/>
                <a:gd name="T17" fmla="*/ 26 h 70"/>
                <a:gd name="T18" fmla="*/ 2 w 56"/>
                <a:gd name="T19" fmla="*/ 26 h 70"/>
                <a:gd name="T20" fmla="*/ 6 w 56"/>
                <a:gd name="T21" fmla="*/ 42 h 70"/>
                <a:gd name="T22" fmla="*/ 10 w 56"/>
                <a:gd name="T23" fmla="*/ 52 h 70"/>
                <a:gd name="T24" fmla="*/ 16 w 56"/>
                <a:gd name="T25" fmla="*/ 60 h 70"/>
                <a:gd name="T26" fmla="*/ 22 w 56"/>
                <a:gd name="T27" fmla="*/ 64 h 70"/>
                <a:gd name="T28" fmla="*/ 28 w 56"/>
                <a:gd name="T29" fmla="*/ 66 h 70"/>
                <a:gd name="T30" fmla="*/ 34 w 56"/>
                <a:gd name="T31" fmla="*/ 68 h 70"/>
                <a:gd name="T32" fmla="*/ 50 w 56"/>
                <a:gd name="T33" fmla="*/ 70 h 70"/>
                <a:gd name="T34" fmla="*/ 50 w 56"/>
                <a:gd name="T35" fmla="*/ 70 h 70"/>
                <a:gd name="T36" fmla="*/ 52 w 56"/>
                <a:gd name="T37" fmla="*/ 70 h 70"/>
                <a:gd name="T38" fmla="*/ 54 w 56"/>
                <a:gd name="T39" fmla="*/ 70 h 70"/>
                <a:gd name="T40" fmla="*/ 56 w 56"/>
                <a:gd name="T41" fmla="*/ 64 h 70"/>
                <a:gd name="T42" fmla="*/ 54 w 56"/>
                <a:gd name="T43" fmla="*/ 56 h 70"/>
                <a:gd name="T44" fmla="*/ 50 w 56"/>
                <a:gd name="T45" fmla="*/ 44 h 70"/>
                <a:gd name="T46" fmla="*/ 40 w 56"/>
                <a:gd name="T47" fmla="*/ 22 h 70"/>
                <a:gd name="T48" fmla="*/ 30 w 56"/>
                <a:gd name="T49" fmla="*/ 6 h 70"/>
                <a:gd name="T50" fmla="*/ 30 w 56"/>
                <a:gd name="T51" fmla="*/ 6 h 7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0">
                  <a:moveTo>
                    <a:pt x="30" y="6"/>
                  </a:moveTo>
                  <a:lnTo>
                    <a:pt x="30" y="6"/>
                  </a:lnTo>
                  <a:lnTo>
                    <a:pt x="24" y="4"/>
                  </a:lnTo>
                  <a:lnTo>
                    <a:pt x="18" y="2"/>
                  </a:lnTo>
                  <a:lnTo>
                    <a:pt x="12" y="0"/>
                  </a:lnTo>
                  <a:lnTo>
                    <a:pt x="8" y="2"/>
                  </a:lnTo>
                  <a:lnTo>
                    <a:pt x="2" y="6"/>
                  </a:lnTo>
                  <a:lnTo>
                    <a:pt x="0" y="14"/>
                  </a:lnTo>
                  <a:lnTo>
                    <a:pt x="2" y="26"/>
                  </a:lnTo>
                  <a:lnTo>
                    <a:pt x="6" y="42"/>
                  </a:lnTo>
                  <a:lnTo>
                    <a:pt x="10" y="52"/>
                  </a:lnTo>
                  <a:lnTo>
                    <a:pt x="16" y="60"/>
                  </a:lnTo>
                  <a:lnTo>
                    <a:pt x="22" y="64"/>
                  </a:lnTo>
                  <a:lnTo>
                    <a:pt x="28" y="66"/>
                  </a:lnTo>
                  <a:lnTo>
                    <a:pt x="34" y="68"/>
                  </a:lnTo>
                  <a:lnTo>
                    <a:pt x="50" y="70"/>
                  </a:lnTo>
                  <a:lnTo>
                    <a:pt x="52" y="70"/>
                  </a:lnTo>
                  <a:lnTo>
                    <a:pt x="54" y="70"/>
                  </a:lnTo>
                  <a:lnTo>
                    <a:pt x="56" y="64"/>
                  </a:lnTo>
                  <a:lnTo>
                    <a:pt x="54" y="56"/>
                  </a:lnTo>
                  <a:lnTo>
                    <a:pt x="50" y="44"/>
                  </a:lnTo>
                  <a:lnTo>
                    <a:pt x="40" y="22"/>
                  </a:lnTo>
                  <a:lnTo>
                    <a:pt x="3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5" name="Freeform 261"/>
            <p:cNvSpPr>
              <a:spLocks/>
            </p:cNvSpPr>
            <p:nvPr userDrawn="1"/>
          </p:nvSpPr>
          <p:spPr bwMode="auto">
            <a:xfrm>
              <a:off x="2421" y="1699"/>
              <a:ext cx="600" cy="468"/>
            </a:xfrm>
            <a:custGeom>
              <a:avLst/>
              <a:gdLst>
                <a:gd name="T0" fmla="*/ 12 w 600"/>
                <a:gd name="T1" fmla="*/ 0 h 468"/>
                <a:gd name="T2" fmla="*/ 44 w 600"/>
                <a:gd name="T3" fmla="*/ 22 h 468"/>
                <a:gd name="T4" fmla="*/ 78 w 600"/>
                <a:gd name="T5" fmla="*/ 34 h 468"/>
                <a:gd name="T6" fmla="*/ 116 w 600"/>
                <a:gd name="T7" fmla="*/ 36 h 468"/>
                <a:gd name="T8" fmla="*/ 148 w 600"/>
                <a:gd name="T9" fmla="*/ 32 h 468"/>
                <a:gd name="T10" fmla="*/ 166 w 600"/>
                <a:gd name="T11" fmla="*/ 32 h 468"/>
                <a:gd name="T12" fmla="*/ 178 w 600"/>
                <a:gd name="T13" fmla="*/ 40 h 468"/>
                <a:gd name="T14" fmla="*/ 184 w 600"/>
                <a:gd name="T15" fmla="*/ 52 h 468"/>
                <a:gd name="T16" fmla="*/ 196 w 600"/>
                <a:gd name="T17" fmla="*/ 96 h 468"/>
                <a:gd name="T18" fmla="*/ 218 w 600"/>
                <a:gd name="T19" fmla="*/ 166 h 468"/>
                <a:gd name="T20" fmla="*/ 250 w 600"/>
                <a:gd name="T21" fmla="*/ 236 h 468"/>
                <a:gd name="T22" fmla="*/ 266 w 600"/>
                <a:gd name="T23" fmla="*/ 262 h 468"/>
                <a:gd name="T24" fmla="*/ 284 w 600"/>
                <a:gd name="T25" fmla="*/ 276 h 468"/>
                <a:gd name="T26" fmla="*/ 296 w 600"/>
                <a:gd name="T27" fmla="*/ 280 h 468"/>
                <a:gd name="T28" fmla="*/ 296 w 600"/>
                <a:gd name="T29" fmla="*/ 278 h 468"/>
                <a:gd name="T30" fmla="*/ 274 w 600"/>
                <a:gd name="T31" fmla="*/ 260 h 468"/>
                <a:gd name="T32" fmla="*/ 240 w 600"/>
                <a:gd name="T33" fmla="*/ 240 h 468"/>
                <a:gd name="T34" fmla="*/ 220 w 600"/>
                <a:gd name="T35" fmla="*/ 232 h 468"/>
                <a:gd name="T36" fmla="*/ 216 w 600"/>
                <a:gd name="T37" fmla="*/ 232 h 468"/>
                <a:gd name="T38" fmla="*/ 204 w 600"/>
                <a:gd name="T39" fmla="*/ 242 h 468"/>
                <a:gd name="T40" fmla="*/ 190 w 600"/>
                <a:gd name="T41" fmla="*/ 266 h 468"/>
                <a:gd name="T42" fmla="*/ 188 w 600"/>
                <a:gd name="T43" fmla="*/ 276 h 468"/>
                <a:gd name="T44" fmla="*/ 194 w 600"/>
                <a:gd name="T45" fmla="*/ 300 h 468"/>
                <a:gd name="T46" fmla="*/ 212 w 600"/>
                <a:gd name="T47" fmla="*/ 330 h 468"/>
                <a:gd name="T48" fmla="*/ 232 w 600"/>
                <a:gd name="T49" fmla="*/ 350 h 468"/>
                <a:gd name="T50" fmla="*/ 260 w 600"/>
                <a:gd name="T51" fmla="*/ 370 h 468"/>
                <a:gd name="T52" fmla="*/ 300 w 600"/>
                <a:gd name="T53" fmla="*/ 386 h 468"/>
                <a:gd name="T54" fmla="*/ 350 w 600"/>
                <a:gd name="T55" fmla="*/ 394 h 468"/>
                <a:gd name="T56" fmla="*/ 380 w 600"/>
                <a:gd name="T57" fmla="*/ 396 h 468"/>
                <a:gd name="T58" fmla="*/ 482 w 600"/>
                <a:gd name="T59" fmla="*/ 406 h 468"/>
                <a:gd name="T60" fmla="*/ 544 w 600"/>
                <a:gd name="T61" fmla="*/ 424 h 468"/>
                <a:gd name="T62" fmla="*/ 576 w 600"/>
                <a:gd name="T63" fmla="*/ 442 h 468"/>
                <a:gd name="T64" fmla="*/ 600 w 600"/>
                <a:gd name="T65" fmla="*/ 468 h 468"/>
                <a:gd name="T66" fmla="*/ 506 w 600"/>
                <a:gd name="T67" fmla="*/ 448 h 468"/>
                <a:gd name="T68" fmla="*/ 400 w 600"/>
                <a:gd name="T69" fmla="*/ 428 h 468"/>
                <a:gd name="T70" fmla="*/ 386 w 600"/>
                <a:gd name="T71" fmla="*/ 428 h 468"/>
                <a:gd name="T72" fmla="*/ 326 w 600"/>
                <a:gd name="T73" fmla="*/ 422 h 468"/>
                <a:gd name="T74" fmla="*/ 268 w 600"/>
                <a:gd name="T75" fmla="*/ 406 h 468"/>
                <a:gd name="T76" fmla="*/ 230 w 600"/>
                <a:gd name="T77" fmla="*/ 388 h 468"/>
                <a:gd name="T78" fmla="*/ 196 w 600"/>
                <a:gd name="T79" fmla="*/ 362 h 468"/>
                <a:gd name="T80" fmla="*/ 172 w 600"/>
                <a:gd name="T81" fmla="*/ 326 h 468"/>
                <a:gd name="T82" fmla="*/ 164 w 600"/>
                <a:gd name="T83" fmla="*/ 304 h 468"/>
                <a:gd name="T84" fmla="*/ 150 w 600"/>
                <a:gd name="T85" fmla="*/ 260 h 468"/>
                <a:gd name="T86" fmla="*/ 110 w 600"/>
                <a:gd name="T87" fmla="*/ 176 h 468"/>
                <a:gd name="T88" fmla="*/ 64 w 600"/>
                <a:gd name="T89" fmla="*/ 108 h 468"/>
                <a:gd name="T90" fmla="*/ 26 w 600"/>
                <a:gd name="T91" fmla="*/ 64 h 468"/>
                <a:gd name="T92" fmla="*/ 12 w 600"/>
                <a:gd name="T93" fmla="*/ 52 h 468"/>
                <a:gd name="T94" fmla="*/ 0 w 600"/>
                <a:gd name="T95" fmla="*/ 36 h 468"/>
                <a:gd name="T96" fmla="*/ 2 w 600"/>
                <a:gd name="T97" fmla="*/ 20 h 468"/>
                <a:gd name="T98" fmla="*/ 12 w 600"/>
                <a:gd name="T99" fmla="*/ 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00" h="468">
                  <a:moveTo>
                    <a:pt x="12" y="0"/>
                  </a:moveTo>
                  <a:lnTo>
                    <a:pt x="12" y="0"/>
                  </a:lnTo>
                  <a:lnTo>
                    <a:pt x="20" y="8"/>
                  </a:lnTo>
                  <a:lnTo>
                    <a:pt x="44" y="22"/>
                  </a:lnTo>
                  <a:lnTo>
                    <a:pt x="60" y="28"/>
                  </a:lnTo>
                  <a:lnTo>
                    <a:pt x="78" y="34"/>
                  </a:lnTo>
                  <a:lnTo>
                    <a:pt x="96" y="38"/>
                  </a:lnTo>
                  <a:lnTo>
                    <a:pt x="116" y="36"/>
                  </a:lnTo>
                  <a:lnTo>
                    <a:pt x="148" y="32"/>
                  </a:lnTo>
                  <a:lnTo>
                    <a:pt x="158" y="32"/>
                  </a:lnTo>
                  <a:lnTo>
                    <a:pt x="166" y="32"/>
                  </a:lnTo>
                  <a:lnTo>
                    <a:pt x="172" y="36"/>
                  </a:lnTo>
                  <a:lnTo>
                    <a:pt x="178" y="40"/>
                  </a:lnTo>
                  <a:lnTo>
                    <a:pt x="180" y="44"/>
                  </a:lnTo>
                  <a:lnTo>
                    <a:pt x="184" y="52"/>
                  </a:lnTo>
                  <a:lnTo>
                    <a:pt x="196" y="96"/>
                  </a:lnTo>
                  <a:lnTo>
                    <a:pt x="206" y="128"/>
                  </a:lnTo>
                  <a:lnTo>
                    <a:pt x="218" y="166"/>
                  </a:lnTo>
                  <a:lnTo>
                    <a:pt x="234" y="204"/>
                  </a:lnTo>
                  <a:lnTo>
                    <a:pt x="250" y="236"/>
                  </a:lnTo>
                  <a:lnTo>
                    <a:pt x="258" y="250"/>
                  </a:lnTo>
                  <a:lnTo>
                    <a:pt x="266" y="262"/>
                  </a:lnTo>
                  <a:lnTo>
                    <a:pt x="274" y="272"/>
                  </a:lnTo>
                  <a:lnTo>
                    <a:pt x="284" y="276"/>
                  </a:lnTo>
                  <a:lnTo>
                    <a:pt x="296" y="280"/>
                  </a:lnTo>
                  <a:lnTo>
                    <a:pt x="296" y="278"/>
                  </a:lnTo>
                  <a:lnTo>
                    <a:pt x="288" y="270"/>
                  </a:lnTo>
                  <a:lnTo>
                    <a:pt x="274" y="260"/>
                  </a:lnTo>
                  <a:lnTo>
                    <a:pt x="256" y="248"/>
                  </a:lnTo>
                  <a:lnTo>
                    <a:pt x="240" y="240"/>
                  </a:lnTo>
                  <a:lnTo>
                    <a:pt x="226" y="234"/>
                  </a:lnTo>
                  <a:lnTo>
                    <a:pt x="220" y="232"/>
                  </a:lnTo>
                  <a:lnTo>
                    <a:pt x="216" y="232"/>
                  </a:lnTo>
                  <a:lnTo>
                    <a:pt x="210" y="236"/>
                  </a:lnTo>
                  <a:lnTo>
                    <a:pt x="204" y="242"/>
                  </a:lnTo>
                  <a:lnTo>
                    <a:pt x="196" y="254"/>
                  </a:lnTo>
                  <a:lnTo>
                    <a:pt x="190" y="266"/>
                  </a:lnTo>
                  <a:lnTo>
                    <a:pt x="188" y="276"/>
                  </a:lnTo>
                  <a:lnTo>
                    <a:pt x="190" y="286"/>
                  </a:lnTo>
                  <a:lnTo>
                    <a:pt x="194" y="300"/>
                  </a:lnTo>
                  <a:lnTo>
                    <a:pt x="204" y="318"/>
                  </a:lnTo>
                  <a:lnTo>
                    <a:pt x="212" y="330"/>
                  </a:lnTo>
                  <a:lnTo>
                    <a:pt x="220" y="340"/>
                  </a:lnTo>
                  <a:lnTo>
                    <a:pt x="232" y="350"/>
                  </a:lnTo>
                  <a:lnTo>
                    <a:pt x="246" y="360"/>
                  </a:lnTo>
                  <a:lnTo>
                    <a:pt x="260" y="370"/>
                  </a:lnTo>
                  <a:lnTo>
                    <a:pt x="278" y="378"/>
                  </a:lnTo>
                  <a:lnTo>
                    <a:pt x="300" y="386"/>
                  </a:lnTo>
                  <a:lnTo>
                    <a:pt x="324" y="390"/>
                  </a:lnTo>
                  <a:lnTo>
                    <a:pt x="350" y="394"/>
                  </a:lnTo>
                  <a:lnTo>
                    <a:pt x="380" y="396"/>
                  </a:lnTo>
                  <a:lnTo>
                    <a:pt x="436" y="400"/>
                  </a:lnTo>
                  <a:lnTo>
                    <a:pt x="482" y="406"/>
                  </a:lnTo>
                  <a:lnTo>
                    <a:pt x="518" y="416"/>
                  </a:lnTo>
                  <a:lnTo>
                    <a:pt x="544" y="424"/>
                  </a:lnTo>
                  <a:lnTo>
                    <a:pt x="564" y="434"/>
                  </a:lnTo>
                  <a:lnTo>
                    <a:pt x="576" y="442"/>
                  </a:lnTo>
                  <a:lnTo>
                    <a:pt x="584" y="448"/>
                  </a:lnTo>
                  <a:lnTo>
                    <a:pt x="600" y="468"/>
                  </a:lnTo>
                  <a:lnTo>
                    <a:pt x="506" y="448"/>
                  </a:lnTo>
                  <a:lnTo>
                    <a:pt x="438" y="436"/>
                  </a:lnTo>
                  <a:lnTo>
                    <a:pt x="400" y="428"/>
                  </a:lnTo>
                  <a:lnTo>
                    <a:pt x="386" y="428"/>
                  </a:lnTo>
                  <a:lnTo>
                    <a:pt x="360" y="426"/>
                  </a:lnTo>
                  <a:lnTo>
                    <a:pt x="326" y="422"/>
                  </a:lnTo>
                  <a:lnTo>
                    <a:pt x="288" y="414"/>
                  </a:lnTo>
                  <a:lnTo>
                    <a:pt x="268" y="406"/>
                  </a:lnTo>
                  <a:lnTo>
                    <a:pt x="248" y="398"/>
                  </a:lnTo>
                  <a:lnTo>
                    <a:pt x="230" y="388"/>
                  </a:lnTo>
                  <a:lnTo>
                    <a:pt x="212" y="376"/>
                  </a:lnTo>
                  <a:lnTo>
                    <a:pt x="196" y="362"/>
                  </a:lnTo>
                  <a:lnTo>
                    <a:pt x="182" y="346"/>
                  </a:lnTo>
                  <a:lnTo>
                    <a:pt x="172" y="326"/>
                  </a:lnTo>
                  <a:lnTo>
                    <a:pt x="164" y="304"/>
                  </a:lnTo>
                  <a:lnTo>
                    <a:pt x="158" y="282"/>
                  </a:lnTo>
                  <a:lnTo>
                    <a:pt x="150" y="260"/>
                  </a:lnTo>
                  <a:lnTo>
                    <a:pt x="130" y="216"/>
                  </a:lnTo>
                  <a:lnTo>
                    <a:pt x="110" y="176"/>
                  </a:lnTo>
                  <a:lnTo>
                    <a:pt x="86" y="140"/>
                  </a:lnTo>
                  <a:lnTo>
                    <a:pt x="64" y="108"/>
                  </a:lnTo>
                  <a:lnTo>
                    <a:pt x="42" y="84"/>
                  </a:lnTo>
                  <a:lnTo>
                    <a:pt x="26" y="64"/>
                  </a:lnTo>
                  <a:lnTo>
                    <a:pt x="12" y="52"/>
                  </a:lnTo>
                  <a:lnTo>
                    <a:pt x="4" y="44"/>
                  </a:lnTo>
                  <a:lnTo>
                    <a:pt x="0" y="36"/>
                  </a:lnTo>
                  <a:lnTo>
                    <a:pt x="0" y="28"/>
                  </a:lnTo>
                  <a:lnTo>
                    <a:pt x="2" y="20"/>
                  </a:lnTo>
                  <a:lnTo>
                    <a:pt x="8" y="6"/>
                  </a:lnTo>
                  <a:lnTo>
                    <a:pt x="12" y="0"/>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6" name="Freeform 262"/>
            <p:cNvSpPr>
              <a:spLocks/>
            </p:cNvSpPr>
            <p:nvPr userDrawn="1"/>
          </p:nvSpPr>
          <p:spPr bwMode="auto">
            <a:xfrm>
              <a:off x="2325" y="1781"/>
              <a:ext cx="584" cy="452"/>
            </a:xfrm>
            <a:custGeom>
              <a:avLst/>
              <a:gdLst>
                <a:gd name="T0" fmla="*/ 24 w 584"/>
                <a:gd name="T1" fmla="*/ 2 h 452"/>
                <a:gd name="T2" fmla="*/ 60 w 584"/>
                <a:gd name="T3" fmla="*/ 0 h 452"/>
                <a:gd name="T4" fmla="*/ 72 w 584"/>
                <a:gd name="T5" fmla="*/ 2 h 452"/>
                <a:gd name="T6" fmla="*/ 76 w 584"/>
                <a:gd name="T7" fmla="*/ 6 h 452"/>
                <a:gd name="T8" fmla="*/ 82 w 584"/>
                <a:gd name="T9" fmla="*/ 20 h 452"/>
                <a:gd name="T10" fmla="*/ 84 w 584"/>
                <a:gd name="T11" fmla="*/ 30 h 452"/>
                <a:gd name="T12" fmla="*/ 74 w 584"/>
                <a:gd name="T13" fmla="*/ 40 h 452"/>
                <a:gd name="T14" fmla="*/ 72 w 584"/>
                <a:gd name="T15" fmla="*/ 52 h 452"/>
                <a:gd name="T16" fmla="*/ 80 w 584"/>
                <a:gd name="T17" fmla="*/ 70 h 452"/>
                <a:gd name="T18" fmla="*/ 102 w 584"/>
                <a:gd name="T19" fmla="*/ 98 h 452"/>
                <a:gd name="T20" fmla="*/ 166 w 584"/>
                <a:gd name="T21" fmla="*/ 166 h 452"/>
                <a:gd name="T22" fmla="*/ 188 w 584"/>
                <a:gd name="T23" fmla="*/ 194 h 452"/>
                <a:gd name="T24" fmla="*/ 210 w 584"/>
                <a:gd name="T25" fmla="*/ 234 h 452"/>
                <a:gd name="T26" fmla="*/ 246 w 584"/>
                <a:gd name="T27" fmla="*/ 290 h 452"/>
                <a:gd name="T28" fmla="*/ 292 w 584"/>
                <a:gd name="T29" fmla="*/ 342 h 452"/>
                <a:gd name="T30" fmla="*/ 314 w 584"/>
                <a:gd name="T31" fmla="*/ 362 h 452"/>
                <a:gd name="T32" fmla="*/ 336 w 584"/>
                <a:gd name="T33" fmla="*/ 374 h 452"/>
                <a:gd name="T34" fmla="*/ 354 w 584"/>
                <a:gd name="T35" fmla="*/ 382 h 452"/>
                <a:gd name="T36" fmla="*/ 388 w 584"/>
                <a:gd name="T37" fmla="*/ 400 h 452"/>
                <a:gd name="T38" fmla="*/ 434 w 584"/>
                <a:gd name="T39" fmla="*/ 420 h 452"/>
                <a:gd name="T40" fmla="*/ 520 w 584"/>
                <a:gd name="T41" fmla="*/ 440 h 452"/>
                <a:gd name="T42" fmla="*/ 584 w 584"/>
                <a:gd name="T43" fmla="*/ 450 h 452"/>
                <a:gd name="T44" fmla="*/ 542 w 584"/>
                <a:gd name="T45" fmla="*/ 452 h 452"/>
                <a:gd name="T46" fmla="*/ 498 w 584"/>
                <a:gd name="T47" fmla="*/ 448 h 452"/>
                <a:gd name="T48" fmla="*/ 440 w 584"/>
                <a:gd name="T49" fmla="*/ 438 h 452"/>
                <a:gd name="T50" fmla="*/ 378 w 584"/>
                <a:gd name="T51" fmla="*/ 414 h 452"/>
                <a:gd name="T52" fmla="*/ 310 w 584"/>
                <a:gd name="T53" fmla="*/ 374 h 452"/>
                <a:gd name="T54" fmla="*/ 244 w 584"/>
                <a:gd name="T55" fmla="*/ 316 h 452"/>
                <a:gd name="T56" fmla="*/ 214 w 584"/>
                <a:gd name="T57" fmla="*/ 278 h 452"/>
                <a:gd name="T58" fmla="*/ 184 w 584"/>
                <a:gd name="T59" fmla="*/ 234 h 452"/>
                <a:gd name="T60" fmla="*/ 136 w 584"/>
                <a:gd name="T61" fmla="*/ 156 h 452"/>
                <a:gd name="T62" fmla="*/ 80 w 584"/>
                <a:gd name="T63" fmla="*/ 82 h 452"/>
                <a:gd name="T64" fmla="*/ 68 w 584"/>
                <a:gd name="T65" fmla="*/ 72 h 452"/>
                <a:gd name="T66" fmla="*/ 64 w 584"/>
                <a:gd name="T67" fmla="*/ 76 h 452"/>
                <a:gd name="T68" fmla="*/ 68 w 584"/>
                <a:gd name="T69" fmla="*/ 98 h 452"/>
                <a:gd name="T70" fmla="*/ 62 w 584"/>
                <a:gd name="T71" fmla="*/ 92 h 452"/>
                <a:gd name="T72" fmla="*/ 36 w 584"/>
                <a:gd name="T73" fmla="*/ 74 h 452"/>
                <a:gd name="T74" fmla="*/ 16 w 584"/>
                <a:gd name="T75" fmla="*/ 66 h 452"/>
                <a:gd name="T76" fmla="*/ 8 w 584"/>
                <a:gd name="T77" fmla="*/ 66 h 452"/>
                <a:gd name="T78" fmla="*/ 2 w 584"/>
                <a:gd name="T79" fmla="*/ 66 h 452"/>
                <a:gd name="T80" fmla="*/ 0 w 584"/>
                <a:gd name="T81" fmla="*/ 52 h 452"/>
                <a:gd name="T82" fmla="*/ 14 w 584"/>
                <a:gd name="T83" fmla="*/ 18 h 452"/>
                <a:gd name="T84" fmla="*/ 24 w 584"/>
                <a:gd name="T85" fmla="*/ 2 h 4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84" h="452">
                  <a:moveTo>
                    <a:pt x="24" y="2"/>
                  </a:moveTo>
                  <a:lnTo>
                    <a:pt x="24" y="2"/>
                  </a:lnTo>
                  <a:lnTo>
                    <a:pt x="44" y="0"/>
                  </a:lnTo>
                  <a:lnTo>
                    <a:pt x="60" y="0"/>
                  </a:lnTo>
                  <a:lnTo>
                    <a:pt x="66" y="0"/>
                  </a:lnTo>
                  <a:lnTo>
                    <a:pt x="72" y="2"/>
                  </a:lnTo>
                  <a:lnTo>
                    <a:pt x="76" y="6"/>
                  </a:lnTo>
                  <a:lnTo>
                    <a:pt x="78" y="10"/>
                  </a:lnTo>
                  <a:lnTo>
                    <a:pt x="82" y="20"/>
                  </a:lnTo>
                  <a:lnTo>
                    <a:pt x="84" y="30"/>
                  </a:lnTo>
                  <a:lnTo>
                    <a:pt x="80" y="34"/>
                  </a:lnTo>
                  <a:lnTo>
                    <a:pt x="74" y="40"/>
                  </a:lnTo>
                  <a:lnTo>
                    <a:pt x="72" y="46"/>
                  </a:lnTo>
                  <a:lnTo>
                    <a:pt x="72" y="52"/>
                  </a:lnTo>
                  <a:lnTo>
                    <a:pt x="74" y="62"/>
                  </a:lnTo>
                  <a:lnTo>
                    <a:pt x="80" y="70"/>
                  </a:lnTo>
                  <a:lnTo>
                    <a:pt x="102" y="98"/>
                  </a:lnTo>
                  <a:lnTo>
                    <a:pt x="136" y="132"/>
                  </a:lnTo>
                  <a:lnTo>
                    <a:pt x="166" y="166"/>
                  </a:lnTo>
                  <a:lnTo>
                    <a:pt x="180" y="182"/>
                  </a:lnTo>
                  <a:lnTo>
                    <a:pt x="188" y="194"/>
                  </a:lnTo>
                  <a:lnTo>
                    <a:pt x="210" y="234"/>
                  </a:lnTo>
                  <a:lnTo>
                    <a:pt x="226" y="260"/>
                  </a:lnTo>
                  <a:lnTo>
                    <a:pt x="246" y="290"/>
                  </a:lnTo>
                  <a:lnTo>
                    <a:pt x="268" y="318"/>
                  </a:lnTo>
                  <a:lnTo>
                    <a:pt x="292" y="342"/>
                  </a:lnTo>
                  <a:lnTo>
                    <a:pt x="302" y="354"/>
                  </a:lnTo>
                  <a:lnTo>
                    <a:pt x="314" y="362"/>
                  </a:lnTo>
                  <a:lnTo>
                    <a:pt x="326" y="370"/>
                  </a:lnTo>
                  <a:lnTo>
                    <a:pt x="336" y="374"/>
                  </a:lnTo>
                  <a:lnTo>
                    <a:pt x="354" y="382"/>
                  </a:lnTo>
                  <a:lnTo>
                    <a:pt x="370" y="392"/>
                  </a:lnTo>
                  <a:lnTo>
                    <a:pt x="388" y="400"/>
                  </a:lnTo>
                  <a:lnTo>
                    <a:pt x="408" y="410"/>
                  </a:lnTo>
                  <a:lnTo>
                    <a:pt x="434" y="420"/>
                  </a:lnTo>
                  <a:lnTo>
                    <a:pt x="470" y="430"/>
                  </a:lnTo>
                  <a:lnTo>
                    <a:pt x="520" y="440"/>
                  </a:lnTo>
                  <a:lnTo>
                    <a:pt x="584" y="450"/>
                  </a:lnTo>
                  <a:lnTo>
                    <a:pt x="572" y="452"/>
                  </a:lnTo>
                  <a:lnTo>
                    <a:pt x="542" y="452"/>
                  </a:lnTo>
                  <a:lnTo>
                    <a:pt x="522" y="452"/>
                  </a:lnTo>
                  <a:lnTo>
                    <a:pt x="498" y="448"/>
                  </a:lnTo>
                  <a:lnTo>
                    <a:pt x="470" y="444"/>
                  </a:lnTo>
                  <a:lnTo>
                    <a:pt x="440" y="438"/>
                  </a:lnTo>
                  <a:lnTo>
                    <a:pt x="410" y="428"/>
                  </a:lnTo>
                  <a:lnTo>
                    <a:pt x="378" y="414"/>
                  </a:lnTo>
                  <a:lnTo>
                    <a:pt x="344" y="396"/>
                  </a:lnTo>
                  <a:lnTo>
                    <a:pt x="310" y="374"/>
                  </a:lnTo>
                  <a:lnTo>
                    <a:pt x="278" y="348"/>
                  </a:lnTo>
                  <a:lnTo>
                    <a:pt x="244" y="316"/>
                  </a:lnTo>
                  <a:lnTo>
                    <a:pt x="228" y="298"/>
                  </a:lnTo>
                  <a:lnTo>
                    <a:pt x="214" y="278"/>
                  </a:lnTo>
                  <a:lnTo>
                    <a:pt x="198" y="258"/>
                  </a:lnTo>
                  <a:lnTo>
                    <a:pt x="184" y="234"/>
                  </a:lnTo>
                  <a:lnTo>
                    <a:pt x="136" y="156"/>
                  </a:lnTo>
                  <a:lnTo>
                    <a:pt x="102" y="108"/>
                  </a:lnTo>
                  <a:lnTo>
                    <a:pt x="80" y="82"/>
                  </a:lnTo>
                  <a:lnTo>
                    <a:pt x="74" y="74"/>
                  </a:lnTo>
                  <a:lnTo>
                    <a:pt x="68" y="72"/>
                  </a:lnTo>
                  <a:lnTo>
                    <a:pt x="66" y="72"/>
                  </a:lnTo>
                  <a:lnTo>
                    <a:pt x="64" y="76"/>
                  </a:lnTo>
                  <a:lnTo>
                    <a:pt x="64" y="84"/>
                  </a:lnTo>
                  <a:lnTo>
                    <a:pt x="68" y="98"/>
                  </a:lnTo>
                  <a:lnTo>
                    <a:pt x="62" y="92"/>
                  </a:lnTo>
                  <a:lnTo>
                    <a:pt x="46" y="80"/>
                  </a:lnTo>
                  <a:lnTo>
                    <a:pt x="36" y="74"/>
                  </a:lnTo>
                  <a:lnTo>
                    <a:pt x="26" y="68"/>
                  </a:lnTo>
                  <a:lnTo>
                    <a:pt x="16" y="66"/>
                  </a:lnTo>
                  <a:lnTo>
                    <a:pt x="8" y="66"/>
                  </a:lnTo>
                  <a:lnTo>
                    <a:pt x="4" y="68"/>
                  </a:lnTo>
                  <a:lnTo>
                    <a:pt x="2" y="66"/>
                  </a:lnTo>
                  <a:lnTo>
                    <a:pt x="0" y="62"/>
                  </a:lnTo>
                  <a:lnTo>
                    <a:pt x="0" y="52"/>
                  </a:lnTo>
                  <a:lnTo>
                    <a:pt x="4" y="40"/>
                  </a:lnTo>
                  <a:lnTo>
                    <a:pt x="14" y="18"/>
                  </a:lnTo>
                  <a:lnTo>
                    <a:pt x="18" y="8"/>
                  </a:lnTo>
                  <a:lnTo>
                    <a:pt x="24" y="2"/>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7" name="Freeform 263"/>
            <p:cNvSpPr>
              <a:spLocks/>
            </p:cNvSpPr>
            <p:nvPr userDrawn="1"/>
          </p:nvSpPr>
          <p:spPr bwMode="auto">
            <a:xfrm>
              <a:off x="2225" y="1853"/>
              <a:ext cx="608" cy="430"/>
            </a:xfrm>
            <a:custGeom>
              <a:avLst/>
              <a:gdLst>
                <a:gd name="T0" fmla="*/ 62 w 608"/>
                <a:gd name="T1" fmla="*/ 12 h 430"/>
                <a:gd name="T2" fmla="*/ 74 w 608"/>
                <a:gd name="T3" fmla="*/ 34 h 430"/>
                <a:gd name="T4" fmla="*/ 108 w 608"/>
                <a:gd name="T5" fmla="*/ 50 h 430"/>
                <a:gd name="T6" fmla="*/ 132 w 608"/>
                <a:gd name="T7" fmla="*/ 52 h 430"/>
                <a:gd name="T8" fmla="*/ 142 w 608"/>
                <a:gd name="T9" fmla="*/ 48 h 430"/>
                <a:gd name="T10" fmla="*/ 140 w 608"/>
                <a:gd name="T11" fmla="*/ 42 h 430"/>
                <a:gd name="T12" fmla="*/ 308 w 608"/>
                <a:gd name="T13" fmla="*/ 272 h 430"/>
                <a:gd name="T14" fmla="*/ 396 w 608"/>
                <a:gd name="T15" fmla="*/ 346 h 430"/>
                <a:gd name="T16" fmla="*/ 466 w 608"/>
                <a:gd name="T17" fmla="*/ 388 h 430"/>
                <a:gd name="T18" fmla="*/ 548 w 608"/>
                <a:gd name="T19" fmla="*/ 420 h 430"/>
                <a:gd name="T20" fmla="*/ 608 w 608"/>
                <a:gd name="T21" fmla="*/ 430 h 430"/>
                <a:gd name="T22" fmla="*/ 458 w 608"/>
                <a:gd name="T23" fmla="*/ 390 h 430"/>
                <a:gd name="T24" fmla="*/ 368 w 608"/>
                <a:gd name="T25" fmla="*/ 350 h 430"/>
                <a:gd name="T26" fmla="*/ 288 w 608"/>
                <a:gd name="T27" fmla="*/ 294 h 430"/>
                <a:gd name="T28" fmla="*/ 252 w 608"/>
                <a:gd name="T29" fmla="*/ 246 h 430"/>
                <a:gd name="T30" fmla="*/ 248 w 608"/>
                <a:gd name="T31" fmla="*/ 250 h 430"/>
                <a:gd name="T32" fmla="*/ 252 w 608"/>
                <a:gd name="T33" fmla="*/ 278 h 430"/>
                <a:gd name="T34" fmla="*/ 284 w 608"/>
                <a:gd name="T35" fmla="*/ 332 h 430"/>
                <a:gd name="T36" fmla="*/ 334 w 608"/>
                <a:gd name="T37" fmla="*/ 392 h 430"/>
                <a:gd name="T38" fmla="*/ 360 w 608"/>
                <a:gd name="T39" fmla="*/ 410 h 430"/>
                <a:gd name="T40" fmla="*/ 352 w 608"/>
                <a:gd name="T41" fmla="*/ 406 h 430"/>
                <a:gd name="T42" fmla="*/ 246 w 608"/>
                <a:gd name="T43" fmla="*/ 360 h 430"/>
                <a:gd name="T44" fmla="*/ 230 w 608"/>
                <a:gd name="T45" fmla="*/ 362 h 430"/>
                <a:gd name="T46" fmla="*/ 226 w 608"/>
                <a:gd name="T47" fmla="*/ 376 h 430"/>
                <a:gd name="T48" fmla="*/ 192 w 608"/>
                <a:gd name="T49" fmla="*/ 366 h 430"/>
                <a:gd name="T50" fmla="*/ 166 w 608"/>
                <a:gd name="T51" fmla="*/ 312 h 430"/>
                <a:gd name="T52" fmla="*/ 158 w 608"/>
                <a:gd name="T53" fmla="*/ 278 h 430"/>
                <a:gd name="T54" fmla="*/ 172 w 608"/>
                <a:gd name="T55" fmla="*/ 282 h 430"/>
                <a:gd name="T56" fmla="*/ 196 w 608"/>
                <a:gd name="T57" fmla="*/ 304 h 430"/>
                <a:gd name="T58" fmla="*/ 214 w 608"/>
                <a:gd name="T59" fmla="*/ 324 h 430"/>
                <a:gd name="T60" fmla="*/ 228 w 608"/>
                <a:gd name="T61" fmla="*/ 322 h 430"/>
                <a:gd name="T62" fmla="*/ 238 w 608"/>
                <a:gd name="T63" fmla="*/ 310 h 430"/>
                <a:gd name="T64" fmla="*/ 228 w 608"/>
                <a:gd name="T65" fmla="*/ 274 h 430"/>
                <a:gd name="T66" fmla="*/ 218 w 608"/>
                <a:gd name="T67" fmla="*/ 256 h 430"/>
                <a:gd name="T68" fmla="*/ 184 w 608"/>
                <a:gd name="T69" fmla="*/ 212 h 430"/>
                <a:gd name="T70" fmla="*/ 168 w 608"/>
                <a:gd name="T71" fmla="*/ 202 h 430"/>
                <a:gd name="T72" fmla="*/ 150 w 608"/>
                <a:gd name="T73" fmla="*/ 212 h 430"/>
                <a:gd name="T74" fmla="*/ 148 w 608"/>
                <a:gd name="T75" fmla="*/ 226 h 430"/>
                <a:gd name="T76" fmla="*/ 132 w 608"/>
                <a:gd name="T77" fmla="*/ 248 h 430"/>
                <a:gd name="T78" fmla="*/ 110 w 608"/>
                <a:gd name="T79" fmla="*/ 254 h 430"/>
                <a:gd name="T80" fmla="*/ 100 w 608"/>
                <a:gd name="T81" fmla="*/ 240 h 430"/>
                <a:gd name="T82" fmla="*/ 100 w 608"/>
                <a:gd name="T83" fmla="*/ 218 h 430"/>
                <a:gd name="T84" fmla="*/ 114 w 608"/>
                <a:gd name="T85" fmla="*/ 166 h 430"/>
                <a:gd name="T86" fmla="*/ 130 w 608"/>
                <a:gd name="T87" fmla="*/ 142 h 430"/>
                <a:gd name="T88" fmla="*/ 128 w 608"/>
                <a:gd name="T89" fmla="*/ 122 h 430"/>
                <a:gd name="T90" fmla="*/ 106 w 608"/>
                <a:gd name="T91" fmla="*/ 96 h 430"/>
                <a:gd name="T92" fmla="*/ 76 w 608"/>
                <a:gd name="T93" fmla="*/ 82 h 430"/>
                <a:gd name="T94" fmla="*/ 60 w 608"/>
                <a:gd name="T95" fmla="*/ 96 h 430"/>
                <a:gd name="T96" fmla="*/ 54 w 608"/>
                <a:gd name="T97" fmla="*/ 110 h 430"/>
                <a:gd name="T98" fmla="*/ 44 w 608"/>
                <a:gd name="T99" fmla="*/ 58 h 430"/>
                <a:gd name="T100" fmla="*/ 28 w 608"/>
                <a:gd name="T101" fmla="*/ 34 h 430"/>
                <a:gd name="T102" fmla="*/ 16 w 608"/>
                <a:gd name="T103" fmla="*/ 26 h 430"/>
                <a:gd name="T104" fmla="*/ 8 w 608"/>
                <a:gd name="T105" fmla="*/ 46 h 430"/>
                <a:gd name="T106" fmla="*/ 4 w 608"/>
                <a:gd name="T107" fmla="*/ 98 h 430"/>
                <a:gd name="T108" fmla="*/ 2 w 608"/>
                <a:gd name="T109" fmla="*/ 40 h 430"/>
                <a:gd name="T110" fmla="*/ 12 w 608"/>
                <a:gd name="T111" fmla="*/ 12 h 430"/>
                <a:gd name="T112" fmla="*/ 34 w 608"/>
                <a:gd name="T113" fmla="*/ 0 h 430"/>
                <a:gd name="T114" fmla="*/ 60 w 608"/>
                <a:gd name="T115" fmla="*/ 6 h 43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8" h="430">
                  <a:moveTo>
                    <a:pt x="60" y="6"/>
                  </a:moveTo>
                  <a:lnTo>
                    <a:pt x="60" y="6"/>
                  </a:lnTo>
                  <a:lnTo>
                    <a:pt x="62" y="12"/>
                  </a:lnTo>
                  <a:lnTo>
                    <a:pt x="64" y="18"/>
                  </a:lnTo>
                  <a:lnTo>
                    <a:pt x="68" y="26"/>
                  </a:lnTo>
                  <a:lnTo>
                    <a:pt x="74" y="34"/>
                  </a:lnTo>
                  <a:lnTo>
                    <a:pt x="82" y="40"/>
                  </a:lnTo>
                  <a:lnTo>
                    <a:pt x="94" y="46"/>
                  </a:lnTo>
                  <a:lnTo>
                    <a:pt x="108" y="50"/>
                  </a:lnTo>
                  <a:lnTo>
                    <a:pt x="122" y="52"/>
                  </a:lnTo>
                  <a:lnTo>
                    <a:pt x="132" y="52"/>
                  </a:lnTo>
                  <a:lnTo>
                    <a:pt x="138" y="52"/>
                  </a:lnTo>
                  <a:lnTo>
                    <a:pt x="140" y="50"/>
                  </a:lnTo>
                  <a:lnTo>
                    <a:pt x="142" y="48"/>
                  </a:lnTo>
                  <a:lnTo>
                    <a:pt x="140" y="46"/>
                  </a:lnTo>
                  <a:lnTo>
                    <a:pt x="140" y="42"/>
                  </a:lnTo>
                  <a:lnTo>
                    <a:pt x="300" y="262"/>
                  </a:lnTo>
                  <a:lnTo>
                    <a:pt x="308" y="272"/>
                  </a:lnTo>
                  <a:lnTo>
                    <a:pt x="328" y="292"/>
                  </a:lnTo>
                  <a:lnTo>
                    <a:pt x="358" y="318"/>
                  </a:lnTo>
                  <a:lnTo>
                    <a:pt x="396" y="346"/>
                  </a:lnTo>
                  <a:lnTo>
                    <a:pt x="416" y="362"/>
                  </a:lnTo>
                  <a:lnTo>
                    <a:pt x="440" y="376"/>
                  </a:lnTo>
                  <a:lnTo>
                    <a:pt x="466" y="388"/>
                  </a:lnTo>
                  <a:lnTo>
                    <a:pt x="492" y="402"/>
                  </a:lnTo>
                  <a:lnTo>
                    <a:pt x="520" y="412"/>
                  </a:lnTo>
                  <a:lnTo>
                    <a:pt x="548" y="420"/>
                  </a:lnTo>
                  <a:lnTo>
                    <a:pt x="578" y="428"/>
                  </a:lnTo>
                  <a:lnTo>
                    <a:pt x="608" y="430"/>
                  </a:lnTo>
                  <a:lnTo>
                    <a:pt x="562" y="422"/>
                  </a:lnTo>
                  <a:lnTo>
                    <a:pt x="516" y="408"/>
                  </a:lnTo>
                  <a:lnTo>
                    <a:pt x="458" y="390"/>
                  </a:lnTo>
                  <a:lnTo>
                    <a:pt x="428" y="378"/>
                  </a:lnTo>
                  <a:lnTo>
                    <a:pt x="398" y="364"/>
                  </a:lnTo>
                  <a:lnTo>
                    <a:pt x="368" y="350"/>
                  </a:lnTo>
                  <a:lnTo>
                    <a:pt x="340" y="332"/>
                  </a:lnTo>
                  <a:lnTo>
                    <a:pt x="312" y="314"/>
                  </a:lnTo>
                  <a:lnTo>
                    <a:pt x="288" y="294"/>
                  </a:lnTo>
                  <a:lnTo>
                    <a:pt x="268" y="272"/>
                  </a:lnTo>
                  <a:lnTo>
                    <a:pt x="260" y="260"/>
                  </a:lnTo>
                  <a:lnTo>
                    <a:pt x="252" y="246"/>
                  </a:lnTo>
                  <a:lnTo>
                    <a:pt x="250" y="248"/>
                  </a:lnTo>
                  <a:lnTo>
                    <a:pt x="248" y="250"/>
                  </a:lnTo>
                  <a:lnTo>
                    <a:pt x="248" y="260"/>
                  </a:lnTo>
                  <a:lnTo>
                    <a:pt x="252" y="278"/>
                  </a:lnTo>
                  <a:lnTo>
                    <a:pt x="258" y="294"/>
                  </a:lnTo>
                  <a:lnTo>
                    <a:pt x="268" y="312"/>
                  </a:lnTo>
                  <a:lnTo>
                    <a:pt x="284" y="332"/>
                  </a:lnTo>
                  <a:lnTo>
                    <a:pt x="300" y="354"/>
                  </a:lnTo>
                  <a:lnTo>
                    <a:pt x="318" y="374"/>
                  </a:lnTo>
                  <a:lnTo>
                    <a:pt x="334" y="392"/>
                  </a:lnTo>
                  <a:lnTo>
                    <a:pt x="348" y="404"/>
                  </a:lnTo>
                  <a:lnTo>
                    <a:pt x="360" y="410"/>
                  </a:lnTo>
                  <a:lnTo>
                    <a:pt x="362" y="412"/>
                  </a:lnTo>
                  <a:lnTo>
                    <a:pt x="362" y="410"/>
                  </a:lnTo>
                  <a:lnTo>
                    <a:pt x="352" y="406"/>
                  </a:lnTo>
                  <a:lnTo>
                    <a:pt x="312" y="386"/>
                  </a:lnTo>
                  <a:lnTo>
                    <a:pt x="266" y="366"/>
                  </a:lnTo>
                  <a:lnTo>
                    <a:pt x="246" y="360"/>
                  </a:lnTo>
                  <a:lnTo>
                    <a:pt x="236" y="358"/>
                  </a:lnTo>
                  <a:lnTo>
                    <a:pt x="230" y="362"/>
                  </a:lnTo>
                  <a:lnTo>
                    <a:pt x="228" y="366"/>
                  </a:lnTo>
                  <a:lnTo>
                    <a:pt x="226" y="370"/>
                  </a:lnTo>
                  <a:lnTo>
                    <a:pt x="226" y="376"/>
                  </a:lnTo>
                  <a:lnTo>
                    <a:pt x="226" y="386"/>
                  </a:lnTo>
                  <a:lnTo>
                    <a:pt x="228" y="390"/>
                  </a:lnTo>
                  <a:lnTo>
                    <a:pt x="192" y="366"/>
                  </a:lnTo>
                  <a:lnTo>
                    <a:pt x="182" y="350"/>
                  </a:lnTo>
                  <a:lnTo>
                    <a:pt x="166" y="312"/>
                  </a:lnTo>
                  <a:lnTo>
                    <a:pt x="158" y="296"/>
                  </a:lnTo>
                  <a:lnTo>
                    <a:pt x="156" y="282"/>
                  </a:lnTo>
                  <a:lnTo>
                    <a:pt x="158" y="278"/>
                  </a:lnTo>
                  <a:lnTo>
                    <a:pt x="160" y="278"/>
                  </a:lnTo>
                  <a:lnTo>
                    <a:pt x="164" y="278"/>
                  </a:lnTo>
                  <a:lnTo>
                    <a:pt x="172" y="282"/>
                  </a:lnTo>
                  <a:lnTo>
                    <a:pt x="186" y="294"/>
                  </a:lnTo>
                  <a:lnTo>
                    <a:pt x="196" y="304"/>
                  </a:lnTo>
                  <a:lnTo>
                    <a:pt x="206" y="318"/>
                  </a:lnTo>
                  <a:lnTo>
                    <a:pt x="210" y="322"/>
                  </a:lnTo>
                  <a:lnTo>
                    <a:pt x="214" y="324"/>
                  </a:lnTo>
                  <a:lnTo>
                    <a:pt x="220" y="324"/>
                  </a:lnTo>
                  <a:lnTo>
                    <a:pt x="228" y="322"/>
                  </a:lnTo>
                  <a:lnTo>
                    <a:pt x="232" y="320"/>
                  </a:lnTo>
                  <a:lnTo>
                    <a:pt x="236" y="318"/>
                  </a:lnTo>
                  <a:lnTo>
                    <a:pt x="238" y="310"/>
                  </a:lnTo>
                  <a:lnTo>
                    <a:pt x="238" y="302"/>
                  </a:lnTo>
                  <a:lnTo>
                    <a:pt x="236" y="292"/>
                  </a:lnTo>
                  <a:lnTo>
                    <a:pt x="228" y="274"/>
                  </a:lnTo>
                  <a:lnTo>
                    <a:pt x="224" y="266"/>
                  </a:lnTo>
                  <a:lnTo>
                    <a:pt x="218" y="256"/>
                  </a:lnTo>
                  <a:lnTo>
                    <a:pt x="204" y="234"/>
                  </a:lnTo>
                  <a:lnTo>
                    <a:pt x="194" y="222"/>
                  </a:lnTo>
                  <a:lnTo>
                    <a:pt x="184" y="212"/>
                  </a:lnTo>
                  <a:lnTo>
                    <a:pt x="176" y="204"/>
                  </a:lnTo>
                  <a:lnTo>
                    <a:pt x="172" y="202"/>
                  </a:lnTo>
                  <a:lnTo>
                    <a:pt x="168" y="202"/>
                  </a:lnTo>
                  <a:lnTo>
                    <a:pt x="156" y="206"/>
                  </a:lnTo>
                  <a:lnTo>
                    <a:pt x="150" y="212"/>
                  </a:lnTo>
                  <a:lnTo>
                    <a:pt x="148" y="218"/>
                  </a:lnTo>
                  <a:lnTo>
                    <a:pt x="148" y="226"/>
                  </a:lnTo>
                  <a:lnTo>
                    <a:pt x="146" y="232"/>
                  </a:lnTo>
                  <a:lnTo>
                    <a:pt x="140" y="240"/>
                  </a:lnTo>
                  <a:lnTo>
                    <a:pt x="132" y="248"/>
                  </a:lnTo>
                  <a:lnTo>
                    <a:pt x="122" y="252"/>
                  </a:lnTo>
                  <a:lnTo>
                    <a:pt x="114" y="254"/>
                  </a:lnTo>
                  <a:lnTo>
                    <a:pt x="110" y="254"/>
                  </a:lnTo>
                  <a:lnTo>
                    <a:pt x="106" y="250"/>
                  </a:lnTo>
                  <a:lnTo>
                    <a:pt x="102" y="246"/>
                  </a:lnTo>
                  <a:lnTo>
                    <a:pt x="100" y="240"/>
                  </a:lnTo>
                  <a:lnTo>
                    <a:pt x="100" y="230"/>
                  </a:lnTo>
                  <a:lnTo>
                    <a:pt x="100" y="218"/>
                  </a:lnTo>
                  <a:lnTo>
                    <a:pt x="102" y="196"/>
                  </a:lnTo>
                  <a:lnTo>
                    <a:pt x="108" y="180"/>
                  </a:lnTo>
                  <a:lnTo>
                    <a:pt x="114" y="166"/>
                  </a:lnTo>
                  <a:lnTo>
                    <a:pt x="120" y="158"/>
                  </a:lnTo>
                  <a:lnTo>
                    <a:pt x="126" y="150"/>
                  </a:lnTo>
                  <a:lnTo>
                    <a:pt x="130" y="142"/>
                  </a:lnTo>
                  <a:lnTo>
                    <a:pt x="130" y="134"/>
                  </a:lnTo>
                  <a:lnTo>
                    <a:pt x="128" y="122"/>
                  </a:lnTo>
                  <a:lnTo>
                    <a:pt x="122" y="112"/>
                  </a:lnTo>
                  <a:lnTo>
                    <a:pt x="114" y="104"/>
                  </a:lnTo>
                  <a:lnTo>
                    <a:pt x="106" y="96"/>
                  </a:lnTo>
                  <a:lnTo>
                    <a:pt x="98" y="90"/>
                  </a:lnTo>
                  <a:lnTo>
                    <a:pt x="82" y="84"/>
                  </a:lnTo>
                  <a:lnTo>
                    <a:pt x="76" y="82"/>
                  </a:lnTo>
                  <a:lnTo>
                    <a:pt x="68" y="88"/>
                  </a:lnTo>
                  <a:lnTo>
                    <a:pt x="60" y="96"/>
                  </a:lnTo>
                  <a:lnTo>
                    <a:pt x="56" y="106"/>
                  </a:lnTo>
                  <a:lnTo>
                    <a:pt x="54" y="110"/>
                  </a:lnTo>
                  <a:lnTo>
                    <a:pt x="52" y="106"/>
                  </a:lnTo>
                  <a:lnTo>
                    <a:pt x="48" y="88"/>
                  </a:lnTo>
                  <a:lnTo>
                    <a:pt x="44" y="58"/>
                  </a:lnTo>
                  <a:lnTo>
                    <a:pt x="38" y="50"/>
                  </a:lnTo>
                  <a:lnTo>
                    <a:pt x="28" y="34"/>
                  </a:lnTo>
                  <a:lnTo>
                    <a:pt x="20" y="28"/>
                  </a:lnTo>
                  <a:lnTo>
                    <a:pt x="18" y="26"/>
                  </a:lnTo>
                  <a:lnTo>
                    <a:pt x="16" y="26"/>
                  </a:lnTo>
                  <a:lnTo>
                    <a:pt x="12" y="28"/>
                  </a:lnTo>
                  <a:lnTo>
                    <a:pt x="10" y="32"/>
                  </a:lnTo>
                  <a:lnTo>
                    <a:pt x="8" y="46"/>
                  </a:lnTo>
                  <a:lnTo>
                    <a:pt x="4" y="98"/>
                  </a:lnTo>
                  <a:lnTo>
                    <a:pt x="2" y="80"/>
                  </a:lnTo>
                  <a:lnTo>
                    <a:pt x="0" y="60"/>
                  </a:lnTo>
                  <a:lnTo>
                    <a:pt x="2" y="40"/>
                  </a:lnTo>
                  <a:lnTo>
                    <a:pt x="4" y="30"/>
                  </a:lnTo>
                  <a:lnTo>
                    <a:pt x="6" y="20"/>
                  </a:lnTo>
                  <a:lnTo>
                    <a:pt x="12" y="12"/>
                  </a:lnTo>
                  <a:lnTo>
                    <a:pt x="18" y="6"/>
                  </a:lnTo>
                  <a:lnTo>
                    <a:pt x="24" y="2"/>
                  </a:lnTo>
                  <a:lnTo>
                    <a:pt x="34" y="0"/>
                  </a:lnTo>
                  <a:lnTo>
                    <a:pt x="46" y="2"/>
                  </a:lnTo>
                  <a:lnTo>
                    <a:pt x="60" y="6"/>
                  </a:lnTo>
                  <a:close/>
                </a:path>
              </a:pathLst>
            </a:custGeom>
            <a:solidFill>
              <a:srgbClr val="F4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8" name="Freeform 264"/>
            <p:cNvSpPr>
              <a:spLocks/>
            </p:cNvSpPr>
            <p:nvPr userDrawn="1"/>
          </p:nvSpPr>
          <p:spPr bwMode="auto">
            <a:xfrm>
              <a:off x="2709" y="2543"/>
              <a:ext cx="256" cy="408"/>
            </a:xfrm>
            <a:custGeom>
              <a:avLst/>
              <a:gdLst>
                <a:gd name="T0" fmla="*/ 0 w 256"/>
                <a:gd name="T1" fmla="*/ 34 h 408"/>
                <a:gd name="T2" fmla="*/ 18 w 256"/>
                <a:gd name="T3" fmla="*/ 42 h 408"/>
                <a:gd name="T4" fmla="*/ 38 w 256"/>
                <a:gd name="T5" fmla="*/ 64 h 408"/>
                <a:gd name="T6" fmla="*/ 44 w 256"/>
                <a:gd name="T7" fmla="*/ 72 h 408"/>
                <a:gd name="T8" fmla="*/ 70 w 256"/>
                <a:gd name="T9" fmla="*/ 110 h 408"/>
                <a:gd name="T10" fmla="*/ 116 w 256"/>
                <a:gd name="T11" fmla="*/ 172 h 408"/>
                <a:gd name="T12" fmla="*/ 150 w 256"/>
                <a:gd name="T13" fmla="*/ 226 h 408"/>
                <a:gd name="T14" fmla="*/ 166 w 256"/>
                <a:gd name="T15" fmla="*/ 264 h 408"/>
                <a:gd name="T16" fmla="*/ 176 w 256"/>
                <a:gd name="T17" fmla="*/ 300 h 408"/>
                <a:gd name="T18" fmla="*/ 176 w 256"/>
                <a:gd name="T19" fmla="*/ 316 h 408"/>
                <a:gd name="T20" fmla="*/ 180 w 256"/>
                <a:gd name="T21" fmla="*/ 368 h 408"/>
                <a:gd name="T22" fmla="*/ 190 w 256"/>
                <a:gd name="T23" fmla="*/ 396 h 408"/>
                <a:gd name="T24" fmla="*/ 202 w 256"/>
                <a:gd name="T25" fmla="*/ 406 h 408"/>
                <a:gd name="T26" fmla="*/ 208 w 256"/>
                <a:gd name="T27" fmla="*/ 408 h 408"/>
                <a:gd name="T28" fmla="*/ 206 w 256"/>
                <a:gd name="T29" fmla="*/ 366 h 408"/>
                <a:gd name="T30" fmla="*/ 210 w 256"/>
                <a:gd name="T31" fmla="*/ 310 h 408"/>
                <a:gd name="T32" fmla="*/ 224 w 256"/>
                <a:gd name="T33" fmla="*/ 248 h 408"/>
                <a:gd name="T34" fmla="*/ 236 w 256"/>
                <a:gd name="T35" fmla="*/ 220 h 408"/>
                <a:gd name="T36" fmla="*/ 242 w 256"/>
                <a:gd name="T37" fmla="*/ 208 h 408"/>
                <a:gd name="T38" fmla="*/ 250 w 256"/>
                <a:gd name="T39" fmla="*/ 184 h 408"/>
                <a:gd name="T40" fmla="*/ 252 w 256"/>
                <a:gd name="T41" fmla="*/ 152 h 408"/>
                <a:gd name="T42" fmla="*/ 242 w 256"/>
                <a:gd name="T43" fmla="*/ 120 h 408"/>
                <a:gd name="T44" fmla="*/ 224 w 256"/>
                <a:gd name="T45" fmla="*/ 96 h 408"/>
                <a:gd name="T46" fmla="*/ 216 w 256"/>
                <a:gd name="T47" fmla="*/ 88 h 408"/>
                <a:gd name="T48" fmla="*/ 194 w 256"/>
                <a:gd name="T49" fmla="*/ 76 h 408"/>
                <a:gd name="T50" fmla="*/ 142 w 256"/>
                <a:gd name="T51" fmla="*/ 56 h 408"/>
                <a:gd name="T52" fmla="*/ 132 w 256"/>
                <a:gd name="T53" fmla="*/ 48 h 408"/>
                <a:gd name="T54" fmla="*/ 132 w 256"/>
                <a:gd name="T55" fmla="*/ 46 h 408"/>
                <a:gd name="T56" fmla="*/ 136 w 256"/>
                <a:gd name="T57" fmla="*/ 36 h 408"/>
                <a:gd name="T58" fmla="*/ 150 w 256"/>
                <a:gd name="T59" fmla="*/ 28 h 408"/>
                <a:gd name="T60" fmla="*/ 170 w 256"/>
                <a:gd name="T61" fmla="*/ 24 h 408"/>
                <a:gd name="T62" fmla="*/ 196 w 256"/>
                <a:gd name="T63" fmla="*/ 28 h 408"/>
                <a:gd name="T64" fmla="*/ 220 w 256"/>
                <a:gd name="T65" fmla="*/ 38 h 408"/>
                <a:gd name="T66" fmla="*/ 246 w 256"/>
                <a:gd name="T67" fmla="*/ 44 h 408"/>
                <a:gd name="T68" fmla="*/ 254 w 256"/>
                <a:gd name="T69" fmla="*/ 40 h 408"/>
                <a:gd name="T70" fmla="*/ 256 w 256"/>
                <a:gd name="T71" fmla="*/ 34 h 408"/>
                <a:gd name="T72" fmla="*/ 250 w 256"/>
                <a:gd name="T73" fmla="*/ 20 h 408"/>
                <a:gd name="T74" fmla="*/ 234 w 256"/>
                <a:gd name="T75" fmla="*/ 10 h 408"/>
                <a:gd name="T76" fmla="*/ 200 w 256"/>
                <a:gd name="T77" fmla="*/ 2 h 408"/>
                <a:gd name="T78" fmla="*/ 178 w 256"/>
                <a:gd name="T79" fmla="*/ 0 h 408"/>
                <a:gd name="T80" fmla="*/ 126 w 256"/>
                <a:gd name="T81" fmla="*/ 0 h 408"/>
                <a:gd name="T82" fmla="*/ 94 w 256"/>
                <a:gd name="T83" fmla="*/ 6 h 408"/>
                <a:gd name="T84" fmla="*/ 84 w 256"/>
                <a:gd name="T85" fmla="*/ 12 h 408"/>
                <a:gd name="T86" fmla="*/ 80 w 256"/>
                <a:gd name="T87" fmla="*/ 14 h 408"/>
                <a:gd name="T88" fmla="*/ 64 w 256"/>
                <a:gd name="T89" fmla="*/ 18 h 408"/>
                <a:gd name="T90" fmla="*/ 28 w 256"/>
                <a:gd name="T91" fmla="*/ 16 h 408"/>
                <a:gd name="T92" fmla="*/ 8 w 256"/>
                <a:gd name="T93" fmla="*/ 24 h 408"/>
                <a:gd name="T94" fmla="*/ 0 w 256"/>
                <a:gd name="T95" fmla="*/ 34 h 4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56" h="408">
                  <a:moveTo>
                    <a:pt x="0" y="34"/>
                  </a:moveTo>
                  <a:lnTo>
                    <a:pt x="0" y="34"/>
                  </a:lnTo>
                  <a:lnTo>
                    <a:pt x="4" y="36"/>
                  </a:lnTo>
                  <a:lnTo>
                    <a:pt x="18" y="42"/>
                  </a:lnTo>
                  <a:lnTo>
                    <a:pt x="32" y="56"/>
                  </a:lnTo>
                  <a:lnTo>
                    <a:pt x="38" y="64"/>
                  </a:lnTo>
                  <a:lnTo>
                    <a:pt x="44" y="72"/>
                  </a:lnTo>
                  <a:lnTo>
                    <a:pt x="54" y="88"/>
                  </a:lnTo>
                  <a:lnTo>
                    <a:pt x="70" y="110"/>
                  </a:lnTo>
                  <a:lnTo>
                    <a:pt x="92" y="138"/>
                  </a:lnTo>
                  <a:lnTo>
                    <a:pt x="116" y="172"/>
                  </a:lnTo>
                  <a:lnTo>
                    <a:pt x="138" y="208"/>
                  </a:lnTo>
                  <a:lnTo>
                    <a:pt x="150" y="226"/>
                  </a:lnTo>
                  <a:lnTo>
                    <a:pt x="158" y="246"/>
                  </a:lnTo>
                  <a:lnTo>
                    <a:pt x="166" y="264"/>
                  </a:lnTo>
                  <a:lnTo>
                    <a:pt x="172" y="282"/>
                  </a:lnTo>
                  <a:lnTo>
                    <a:pt x="176" y="300"/>
                  </a:lnTo>
                  <a:lnTo>
                    <a:pt x="176" y="316"/>
                  </a:lnTo>
                  <a:lnTo>
                    <a:pt x="176" y="346"/>
                  </a:lnTo>
                  <a:lnTo>
                    <a:pt x="180" y="368"/>
                  </a:lnTo>
                  <a:lnTo>
                    <a:pt x="184" y="384"/>
                  </a:lnTo>
                  <a:lnTo>
                    <a:pt x="190" y="396"/>
                  </a:lnTo>
                  <a:lnTo>
                    <a:pt x="196" y="402"/>
                  </a:lnTo>
                  <a:lnTo>
                    <a:pt x="202" y="406"/>
                  </a:lnTo>
                  <a:lnTo>
                    <a:pt x="208" y="408"/>
                  </a:lnTo>
                  <a:lnTo>
                    <a:pt x="206" y="388"/>
                  </a:lnTo>
                  <a:lnTo>
                    <a:pt x="206" y="366"/>
                  </a:lnTo>
                  <a:lnTo>
                    <a:pt x="206" y="340"/>
                  </a:lnTo>
                  <a:lnTo>
                    <a:pt x="210" y="310"/>
                  </a:lnTo>
                  <a:lnTo>
                    <a:pt x="214" y="278"/>
                  </a:lnTo>
                  <a:lnTo>
                    <a:pt x="224" y="248"/>
                  </a:lnTo>
                  <a:lnTo>
                    <a:pt x="228" y="234"/>
                  </a:lnTo>
                  <a:lnTo>
                    <a:pt x="236" y="220"/>
                  </a:lnTo>
                  <a:lnTo>
                    <a:pt x="242" y="208"/>
                  </a:lnTo>
                  <a:lnTo>
                    <a:pt x="248" y="196"/>
                  </a:lnTo>
                  <a:lnTo>
                    <a:pt x="250" y="184"/>
                  </a:lnTo>
                  <a:lnTo>
                    <a:pt x="252" y="174"/>
                  </a:lnTo>
                  <a:lnTo>
                    <a:pt x="252" y="152"/>
                  </a:lnTo>
                  <a:lnTo>
                    <a:pt x="248" y="134"/>
                  </a:lnTo>
                  <a:lnTo>
                    <a:pt x="242" y="120"/>
                  </a:lnTo>
                  <a:lnTo>
                    <a:pt x="232" y="106"/>
                  </a:lnTo>
                  <a:lnTo>
                    <a:pt x="224" y="96"/>
                  </a:lnTo>
                  <a:lnTo>
                    <a:pt x="216" y="88"/>
                  </a:lnTo>
                  <a:lnTo>
                    <a:pt x="206" y="82"/>
                  </a:lnTo>
                  <a:lnTo>
                    <a:pt x="194" y="76"/>
                  </a:lnTo>
                  <a:lnTo>
                    <a:pt x="166" y="66"/>
                  </a:lnTo>
                  <a:lnTo>
                    <a:pt x="142" y="56"/>
                  </a:lnTo>
                  <a:lnTo>
                    <a:pt x="134" y="52"/>
                  </a:lnTo>
                  <a:lnTo>
                    <a:pt x="132" y="48"/>
                  </a:lnTo>
                  <a:lnTo>
                    <a:pt x="132" y="46"/>
                  </a:lnTo>
                  <a:lnTo>
                    <a:pt x="134" y="42"/>
                  </a:lnTo>
                  <a:lnTo>
                    <a:pt x="136" y="36"/>
                  </a:lnTo>
                  <a:lnTo>
                    <a:pt x="142" y="32"/>
                  </a:lnTo>
                  <a:lnTo>
                    <a:pt x="150" y="28"/>
                  </a:lnTo>
                  <a:lnTo>
                    <a:pt x="160" y="24"/>
                  </a:lnTo>
                  <a:lnTo>
                    <a:pt x="170" y="24"/>
                  </a:lnTo>
                  <a:lnTo>
                    <a:pt x="182" y="26"/>
                  </a:lnTo>
                  <a:lnTo>
                    <a:pt x="196" y="28"/>
                  </a:lnTo>
                  <a:lnTo>
                    <a:pt x="220" y="38"/>
                  </a:lnTo>
                  <a:lnTo>
                    <a:pt x="240" y="44"/>
                  </a:lnTo>
                  <a:lnTo>
                    <a:pt x="246" y="44"/>
                  </a:lnTo>
                  <a:lnTo>
                    <a:pt x="252" y="42"/>
                  </a:lnTo>
                  <a:lnTo>
                    <a:pt x="254" y="40"/>
                  </a:lnTo>
                  <a:lnTo>
                    <a:pt x="256" y="34"/>
                  </a:lnTo>
                  <a:lnTo>
                    <a:pt x="254" y="26"/>
                  </a:lnTo>
                  <a:lnTo>
                    <a:pt x="250" y="20"/>
                  </a:lnTo>
                  <a:lnTo>
                    <a:pt x="242" y="14"/>
                  </a:lnTo>
                  <a:lnTo>
                    <a:pt x="234" y="10"/>
                  </a:lnTo>
                  <a:lnTo>
                    <a:pt x="216" y="4"/>
                  </a:lnTo>
                  <a:lnTo>
                    <a:pt x="200" y="2"/>
                  </a:lnTo>
                  <a:lnTo>
                    <a:pt x="178" y="0"/>
                  </a:lnTo>
                  <a:lnTo>
                    <a:pt x="144" y="0"/>
                  </a:lnTo>
                  <a:lnTo>
                    <a:pt x="126" y="0"/>
                  </a:lnTo>
                  <a:lnTo>
                    <a:pt x="108" y="2"/>
                  </a:lnTo>
                  <a:lnTo>
                    <a:pt x="94" y="6"/>
                  </a:lnTo>
                  <a:lnTo>
                    <a:pt x="88" y="8"/>
                  </a:lnTo>
                  <a:lnTo>
                    <a:pt x="84" y="12"/>
                  </a:lnTo>
                  <a:lnTo>
                    <a:pt x="80" y="14"/>
                  </a:lnTo>
                  <a:lnTo>
                    <a:pt x="76" y="16"/>
                  </a:lnTo>
                  <a:lnTo>
                    <a:pt x="64" y="18"/>
                  </a:lnTo>
                  <a:lnTo>
                    <a:pt x="40" y="18"/>
                  </a:lnTo>
                  <a:lnTo>
                    <a:pt x="28" y="16"/>
                  </a:lnTo>
                  <a:lnTo>
                    <a:pt x="16" y="18"/>
                  </a:lnTo>
                  <a:lnTo>
                    <a:pt x="8" y="24"/>
                  </a:lnTo>
                  <a:lnTo>
                    <a:pt x="4" y="28"/>
                  </a:lnTo>
                  <a:lnTo>
                    <a:pt x="0" y="3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9" name="Freeform 265"/>
            <p:cNvSpPr>
              <a:spLocks/>
            </p:cNvSpPr>
            <p:nvPr userDrawn="1"/>
          </p:nvSpPr>
          <p:spPr bwMode="auto">
            <a:xfrm>
              <a:off x="3085" y="2263"/>
              <a:ext cx="156" cy="86"/>
            </a:xfrm>
            <a:custGeom>
              <a:avLst/>
              <a:gdLst>
                <a:gd name="T0" fmla="*/ 84 w 156"/>
                <a:gd name="T1" fmla="*/ 0 h 86"/>
                <a:gd name="T2" fmla="*/ 84 w 156"/>
                <a:gd name="T3" fmla="*/ 0 h 86"/>
                <a:gd name="T4" fmla="*/ 106 w 156"/>
                <a:gd name="T5" fmla="*/ 6 h 86"/>
                <a:gd name="T6" fmla="*/ 126 w 156"/>
                <a:gd name="T7" fmla="*/ 12 h 86"/>
                <a:gd name="T8" fmla="*/ 140 w 156"/>
                <a:gd name="T9" fmla="*/ 14 h 86"/>
                <a:gd name="T10" fmla="*/ 140 w 156"/>
                <a:gd name="T11" fmla="*/ 14 h 86"/>
                <a:gd name="T12" fmla="*/ 154 w 156"/>
                <a:gd name="T13" fmla="*/ 14 h 86"/>
                <a:gd name="T14" fmla="*/ 156 w 156"/>
                <a:gd name="T15" fmla="*/ 16 h 86"/>
                <a:gd name="T16" fmla="*/ 154 w 156"/>
                <a:gd name="T17" fmla="*/ 20 h 86"/>
                <a:gd name="T18" fmla="*/ 154 w 156"/>
                <a:gd name="T19" fmla="*/ 20 h 86"/>
                <a:gd name="T20" fmla="*/ 148 w 156"/>
                <a:gd name="T21" fmla="*/ 24 h 86"/>
                <a:gd name="T22" fmla="*/ 138 w 156"/>
                <a:gd name="T23" fmla="*/ 30 h 86"/>
                <a:gd name="T24" fmla="*/ 116 w 156"/>
                <a:gd name="T25" fmla="*/ 40 h 86"/>
                <a:gd name="T26" fmla="*/ 116 w 156"/>
                <a:gd name="T27" fmla="*/ 40 h 86"/>
                <a:gd name="T28" fmla="*/ 86 w 156"/>
                <a:gd name="T29" fmla="*/ 60 h 86"/>
                <a:gd name="T30" fmla="*/ 70 w 156"/>
                <a:gd name="T31" fmla="*/ 70 h 86"/>
                <a:gd name="T32" fmla="*/ 62 w 156"/>
                <a:gd name="T33" fmla="*/ 74 h 86"/>
                <a:gd name="T34" fmla="*/ 58 w 156"/>
                <a:gd name="T35" fmla="*/ 76 h 86"/>
                <a:gd name="T36" fmla="*/ 58 w 156"/>
                <a:gd name="T37" fmla="*/ 76 h 86"/>
                <a:gd name="T38" fmla="*/ 30 w 156"/>
                <a:gd name="T39" fmla="*/ 80 h 86"/>
                <a:gd name="T40" fmla="*/ 14 w 156"/>
                <a:gd name="T41" fmla="*/ 82 h 86"/>
                <a:gd name="T42" fmla="*/ 2 w 156"/>
                <a:gd name="T43" fmla="*/ 86 h 86"/>
                <a:gd name="T44" fmla="*/ 2 w 156"/>
                <a:gd name="T45" fmla="*/ 86 h 86"/>
                <a:gd name="T46" fmla="*/ 0 w 156"/>
                <a:gd name="T47" fmla="*/ 86 h 86"/>
                <a:gd name="T48" fmla="*/ 2 w 156"/>
                <a:gd name="T49" fmla="*/ 86 h 86"/>
                <a:gd name="T50" fmla="*/ 14 w 156"/>
                <a:gd name="T51" fmla="*/ 78 h 86"/>
                <a:gd name="T52" fmla="*/ 38 w 156"/>
                <a:gd name="T53" fmla="*/ 68 h 86"/>
                <a:gd name="T54" fmla="*/ 74 w 156"/>
                <a:gd name="T55" fmla="*/ 58 h 86"/>
                <a:gd name="T56" fmla="*/ 74 w 156"/>
                <a:gd name="T57" fmla="*/ 58 h 86"/>
                <a:gd name="T58" fmla="*/ 108 w 156"/>
                <a:gd name="T59" fmla="*/ 38 h 86"/>
                <a:gd name="T60" fmla="*/ 108 w 156"/>
                <a:gd name="T61" fmla="*/ 38 h 86"/>
                <a:gd name="T62" fmla="*/ 122 w 156"/>
                <a:gd name="T63" fmla="*/ 32 h 86"/>
                <a:gd name="T64" fmla="*/ 130 w 156"/>
                <a:gd name="T65" fmla="*/ 28 h 86"/>
                <a:gd name="T66" fmla="*/ 132 w 156"/>
                <a:gd name="T67" fmla="*/ 24 h 86"/>
                <a:gd name="T68" fmla="*/ 132 w 156"/>
                <a:gd name="T69" fmla="*/ 24 h 86"/>
                <a:gd name="T70" fmla="*/ 130 w 156"/>
                <a:gd name="T71" fmla="*/ 20 h 86"/>
                <a:gd name="T72" fmla="*/ 124 w 156"/>
                <a:gd name="T73" fmla="*/ 18 h 86"/>
                <a:gd name="T74" fmla="*/ 124 w 156"/>
                <a:gd name="T75" fmla="*/ 18 h 86"/>
                <a:gd name="T76" fmla="*/ 104 w 156"/>
                <a:gd name="T77" fmla="*/ 10 h 86"/>
                <a:gd name="T78" fmla="*/ 90 w 156"/>
                <a:gd name="T79" fmla="*/ 6 h 86"/>
                <a:gd name="T80" fmla="*/ 84 w 156"/>
                <a:gd name="T81" fmla="*/ 0 h 86"/>
                <a:gd name="T82" fmla="*/ 84 w 156"/>
                <a:gd name="T83" fmla="*/ 0 h 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6" h="86">
                  <a:moveTo>
                    <a:pt x="84" y="0"/>
                  </a:moveTo>
                  <a:lnTo>
                    <a:pt x="84" y="0"/>
                  </a:lnTo>
                  <a:lnTo>
                    <a:pt x="106" y="6"/>
                  </a:lnTo>
                  <a:lnTo>
                    <a:pt x="126" y="12"/>
                  </a:lnTo>
                  <a:lnTo>
                    <a:pt x="140" y="14"/>
                  </a:lnTo>
                  <a:lnTo>
                    <a:pt x="154" y="14"/>
                  </a:lnTo>
                  <a:lnTo>
                    <a:pt x="156" y="16"/>
                  </a:lnTo>
                  <a:lnTo>
                    <a:pt x="154" y="20"/>
                  </a:lnTo>
                  <a:lnTo>
                    <a:pt x="148" y="24"/>
                  </a:lnTo>
                  <a:lnTo>
                    <a:pt x="138" y="30"/>
                  </a:lnTo>
                  <a:lnTo>
                    <a:pt x="116" y="40"/>
                  </a:lnTo>
                  <a:lnTo>
                    <a:pt x="86" y="60"/>
                  </a:lnTo>
                  <a:lnTo>
                    <a:pt x="70" y="70"/>
                  </a:lnTo>
                  <a:lnTo>
                    <a:pt x="62" y="74"/>
                  </a:lnTo>
                  <a:lnTo>
                    <a:pt x="58" y="76"/>
                  </a:lnTo>
                  <a:lnTo>
                    <a:pt x="30" y="80"/>
                  </a:lnTo>
                  <a:lnTo>
                    <a:pt x="14" y="82"/>
                  </a:lnTo>
                  <a:lnTo>
                    <a:pt x="2" y="86"/>
                  </a:lnTo>
                  <a:lnTo>
                    <a:pt x="0" y="86"/>
                  </a:lnTo>
                  <a:lnTo>
                    <a:pt x="2" y="86"/>
                  </a:lnTo>
                  <a:lnTo>
                    <a:pt x="14" y="78"/>
                  </a:lnTo>
                  <a:lnTo>
                    <a:pt x="38" y="68"/>
                  </a:lnTo>
                  <a:lnTo>
                    <a:pt x="74" y="58"/>
                  </a:lnTo>
                  <a:lnTo>
                    <a:pt x="108" y="38"/>
                  </a:lnTo>
                  <a:lnTo>
                    <a:pt x="122" y="32"/>
                  </a:lnTo>
                  <a:lnTo>
                    <a:pt x="130" y="28"/>
                  </a:lnTo>
                  <a:lnTo>
                    <a:pt x="132" y="24"/>
                  </a:lnTo>
                  <a:lnTo>
                    <a:pt x="130" y="20"/>
                  </a:lnTo>
                  <a:lnTo>
                    <a:pt x="124" y="18"/>
                  </a:lnTo>
                  <a:lnTo>
                    <a:pt x="104" y="10"/>
                  </a:lnTo>
                  <a:lnTo>
                    <a:pt x="90" y="6"/>
                  </a:lnTo>
                  <a:lnTo>
                    <a:pt x="84" y="0"/>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0" name="Freeform 266"/>
            <p:cNvSpPr>
              <a:spLocks/>
            </p:cNvSpPr>
            <p:nvPr userDrawn="1"/>
          </p:nvSpPr>
          <p:spPr bwMode="auto">
            <a:xfrm>
              <a:off x="2913" y="2323"/>
              <a:ext cx="284" cy="256"/>
            </a:xfrm>
            <a:custGeom>
              <a:avLst/>
              <a:gdLst>
                <a:gd name="T0" fmla="*/ 0 w 284"/>
                <a:gd name="T1" fmla="*/ 124 h 256"/>
                <a:gd name="T2" fmla="*/ 32 w 284"/>
                <a:gd name="T3" fmla="*/ 80 h 256"/>
                <a:gd name="T4" fmla="*/ 74 w 284"/>
                <a:gd name="T5" fmla="*/ 32 h 256"/>
                <a:gd name="T6" fmla="*/ 88 w 284"/>
                <a:gd name="T7" fmla="*/ 20 h 256"/>
                <a:gd name="T8" fmla="*/ 120 w 284"/>
                <a:gd name="T9" fmla="*/ 0 h 256"/>
                <a:gd name="T10" fmla="*/ 112 w 284"/>
                <a:gd name="T11" fmla="*/ 12 h 256"/>
                <a:gd name="T12" fmla="*/ 112 w 284"/>
                <a:gd name="T13" fmla="*/ 22 h 256"/>
                <a:gd name="T14" fmla="*/ 120 w 284"/>
                <a:gd name="T15" fmla="*/ 28 h 256"/>
                <a:gd name="T16" fmla="*/ 152 w 284"/>
                <a:gd name="T17" fmla="*/ 40 h 256"/>
                <a:gd name="T18" fmla="*/ 180 w 284"/>
                <a:gd name="T19" fmla="*/ 44 h 256"/>
                <a:gd name="T20" fmla="*/ 192 w 284"/>
                <a:gd name="T21" fmla="*/ 48 h 256"/>
                <a:gd name="T22" fmla="*/ 224 w 284"/>
                <a:gd name="T23" fmla="*/ 64 h 256"/>
                <a:gd name="T24" fmla="*/ 284 w 284"/>
                <a:gd name="T25" fmla="*/ 68 h 256"/>
                <a:gd name="T26" fmla="*/ 242 w 284"/>
                <a:gd name="T27" fmla="*/ 94 h 256"/>
                <a:gd name="T28" fmla="*/ 216 w 284"/>
                <a:gd name="T29" fmla="*/ 104 h 256"/>
                <a:gd name="T30" fmla="*/ 170 w 284"/>
                <a:gd name="T31" fmla="*/ 116 h 256"/>
                <a:gd name="T32" fmla="*/ 140 w 284"/>
                <a:gd name="T33" fmla="*/ 130 h 256"/>
                <a:gd name="T34" fmla="*/ 122 w 284"/>
                <a:gd name="T35" fmla="*/ 146 h 256"/>
                <a:gd name="T36" fmla="*/ 114 w 284"/>
                <a:gd name="T37" fmla="*/ 162 h 256"/>
                <a:gd name="T38" fmla="*/ 112 w 284"/>
                <a:gd name="T39" fmla="*/ 172 h 256"/>
                <a:gd name="T40" fmla="*/ 108 w 284"/>
                <a:gd name="T41" fmla="*/ 210 h 256"/>
                <a:gd name="T42" fmla="*/ 110 w 284"/>
                <a:gd name="T43" fmla="*/ 248 h 256"/>
                <a:gd name="T44" fmla="*/ 108 w 284"/>
                <a:gd name="T45" fmla="*/ 254 h 256"/>
                <a:gd name="T46" fmla="*/ 100 w 284"/>
                <a:gd name="T47" fmla="*/ 252 h 256"/>
                <a:gd name="T48" fmla="*/ 92 w 284"/>
                <a:gd name="T49" fmla="*/ 246 h 256"/>
                <a:gd name="T50" fmla="*/ 80 w 284"/>
                <a:gd name="T51" fmla="*/ 222 h 256"/>
                <a:gd name="T52" fmla="*/ 76 w 284"/>
                <a:gd name="T53" fmla="*/ 186 h 256"/>
                <a:gd name="T54" fmla="*/ 84 w 284"/>
                <a:gd name="T55" fmla="*/ 154 h 256"/>
                <a:gd name="T56" fmla="*/ 96 w 284"/>
                <a:gd name="T57" fmla="*/ 132 h 256"/>
                <a:gd name="T58" fmla="*/ 104 w 284"/>
                <a:gd name="T59" fmla="*/ 120 h 256"/>
                <a:gd name="T60" fmla="*/ 120 w 284"/>
                <a:gd name="T61" fmla="*/ 96 h 256"/>
                <a:gd name="T62" fmla="*/ 120 w 284"/>
                <a:gd name="T63" fmla="*/ 86 h 256"/>
                <a:gd name="T64" fmla="*/ 112 w 284"/>
                <a:gd name="T65" fmla="*/ 80 h 256"/>
                <a:gd name="T66" fmla="*/ 94 w 284"/>
                <a:gd name="T67" fmla="*/ 82 h 256"/>
                <a:gd name="T68" fmla="*/ 84 w 284"/>
                <a:gd name="T69" fmla="*/ 84 h 256"/>
                <a:gd name="T70" fmla="*/ 64 w 284"/>
                <a:gd name="T71" fmla="*/ 84 h 256"/>
                <a:gd name="T72" fmla="*/ 38 w 284"/>
                <a:gd name="T73" fmla="*/ 92 h 256"/>
                <a:gd name="T74" fmla="*/ 12 w 284"/>
                <a:gd name="T75" fmla="*/ 110 h 256"/>
                <a:gd name="T76" fmla="*/ 0 w 284"/>
                <a:gd name="T77" fmla="*/ 124 h 2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6">
                  <a:moveTo>
                    <a:pt x="0" y="124"/>
                  </a:moveTo>
                  <a:lnTo>
                    <a:pt x="0" y="124"/>
                  </a:lnTo>
                  <a:lnTo>
                    <a:pt x="10" y="112"/>
                  </a:lnTo>
                  <a:lnTo>
                    <a:pt x="32" y="80"/>
                  </a:lnTo>
                  <a:lnTo>
                    <a:pt x="60" y="46"/>
                  </a:lnTo>
                  <a:lnTo>
                    <a:pt x="74" y="32"/>
                  </a:lnTo>
                  <a:lnTo>
                    <a:pt x="88" y="20"/>
                  </a:lnTo>
                  <a:lnTo>
                    <a:pt x="120" y="0"/>
                  </a:lnTo>
                  <a:lnTo>
                    <a:pt x="116" y="4"/>
                  </a:lnTo>
                  <a:lnTo>
                    <a:pt x="112" y="12"/>
                  </a:lnTo>
                  <a:lnTo>
                    <a:pt x="110" y="16"/>
                  </a:lnTo>
                  <a:lnTo>
                    <a:pt x="112" y="22"/>
                  </a:lnTo>
                  <a:lnTo>
                    <a:pt x="114" y="26"/>
                  </a:lnTo>
                  <a:lnTo>
                    <a:pt x="120" y="28"/>
                  </a:lnTo>
                  <a:lnTo>
                    <a:pt x="152" y="40"/>
                  </a:lnTo>
                  <a:lnTo>
                    <a:pt x="168" y="44"/>
                  </a:lnTo>
                  <a:lnTo>
                    <a:pt x="180" y="44"/>
                  </a:lnTo>
                  <a:lnTo>
                    <a:pt x="192" y="48"/>
                  </a:lnTo>
                  <a:lnTo>
                    <a:pt x="206" y="54"/>
                  </a:lnTo>
                  <a:lnTo>
                    <a:pt x="224" y="64"/>
                  </a:lnTo>
                  <a:lnTo>
                    <a:pt x="284" y="68"/>
                  </a:lnTo>
                  <a:lnTo>
                    <a:pt x="264" y="82"/>
                  </a:lnTo>
                  <a:lnTo>
                    <a:pt x="242" y="94"/>
                  </a:lnTo>
                  <a:lnTo>
                    <a:pt x="216" y="104"/>
                  </a:lnTo>
                  <a:lnTo>
                    <a:pt x="186" y="112"/>
                  </a:lnTo>
                  <a:lnTo>
                    <a:pt x="170" y="116"/>
                  </a:lnTo>
                  <a:lnTo>
                    <a:pt x="154" y="122"/>
                  </a:lnTo>
                  <a:lnTo>
                    <a:pt x="140" y="130"/>
                  </a:lnTo>
                  <a:lnTo>
                    <a:pt x="128" y="140"/>
                  </a:lnTo>
                  <a:lnTo>
                    <a:pt x="122" y="146"/>
                  </a:lnTo>
                  <a:lnTo>
                    <a:pt x="118" y="154"/>
                  </a:lnTo>
                  <a:lnTo>
                    <a:pt x="114" y="162"/>
                  </a:lnTo>
                  <a:lnTo>
                    <a:pt x="112" y="172"/>
                  </a:lnTo>
                  <a:lnTo>
                    <a:pt x="108" y="192"/>
                  </a:lnTo>
                  <a:lnTo>
                    <a:pt x="108" y="210"/>
                  </a:lnTo>
                  <a:lnTo>
                    <a:pt x="108" y="238"/>
                  </a:lnTo>
                  <a:lnTo>
                    <a:pt x="110" y="248"/>
                  </a:lnTo>
                  <a:lnTo>
                    <a:pt x="108" y="254"/>
                  </a:lnTo>
                  <a:lnTo>
                    <a:pt x="106" y="256"/>
                  </a:lnTo>
                  <a:lnTo>
                    <a:pt x="100" y="252"/>
                  </a:lnTo>
                  <a:lnTo>
                    <a:pt x="92" y="246"/>
                  </a:lnTo>
                  <a:lnTo>
                    <a:pt x="86" y="236"/>
                  </a:lnTo>
                  <a:lnTo>
                    <a:pt x="80" y="222"/>
                  </a:lnTo>
                  <a:lnTo>
                    <a:pt x="76" y="204"/>
                  </a:lnTo>
                  <a:lnTo>
                    <a:pt x="76" y="186"/>
                  </a:lnTo>
                  <a:lnTo>
                    <a:pt x="80" y="166"/>
                  </a:lnTo>
                  <a:lnTo>
                    <a:pt x="84" y="154"/>
                  </a:lnTo>
                  <a:lnTo>
                    <a:pt x="90" y="144"/>
                  </a:lnTo>
                  <a:lnTo>
                    <a:pt x="96" y="132"/>
                  </a:lnTo>
                  <a:lnTo>
                    <a:pt x="104" y="120"/>
                  </a:lnTo>
                  <a:lnTo>
                    <a:pt x="116" y="102"/>
                  </a:lnTo>
                  <a:lnTo>
                    <a:pt x="120" y="96"/>
                  </a:lnTo>
                  <a:lnTo>
                    <a:pt x="120" y="90"/>
                  </a:lnTo>
                  <a:lnTo>
                    <a:pt x="120" y="86"/>
                  </a:lnTo>
                  <a:lnTo>
                    <a:pt x="118" y="84"/>
                  </a:lnTo>
                  <a:lnTo>
                    <a:pt x="112" y="80"/>
                  </a:lnTo>
                  <a:lnTo>
                    <a:pt x="102" y="80"/>
                  </a:lnTo>
                  <a:lnTo>
                    <a:pt x="94" y="82"/>
                  </a:lnTo>
                  <a:lnTo>
                    <a:pt x="84" y="84"/>
                  </a:lnTo>
                  <a:lnTo>
                    <a:pt x="74" y="84"/>
                  </a:lnTo>
                  <a:lnTo>
                    <a:pt x="64" y="84"/>
                  </a:lnTo>
                  <a:lnTo>
                    <a:pt x="52" y="86"/>
                  </a:lnTo>
                  <a:lnTo>
                    <a:pt x="38" y="92"/>
                  </a:lnTo>
                  <a:lnTo>
                    <a:pt x="24" y="98"/>
                  </a:lnTo>
                  <a:lnTo>
                    <a:pt x="12" y="110"/>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1" name="Freeform 267"/>
            <p:cNvSpPr>
              <a:spLocks/>
            </p:cNvSpPr>
            <p:nvPr userDrawn="1"/>
          </p:nvSpPr>
          <p:spPr bwMode="auto">
            <a:xfrm>
              <a:off x="3079" y="2503"/>
              <a:ext cx="212" cy="142"/>
            </a:xfrm>
            <a:custGeom>
              <a:avLst/>
              <a:gdLst>
                <a:gd name="T0" fmla="*/ 212 w 212"/>
                <a:gd name="T1" fmla="*/ 142 h 142"/>
                <a:gd name="T2" fmla="*/ 212 w 212"/>
                <a:gd name="T3" fmla="*/ 142 h 142"/>
                <a:gd name="T4" fmla="*/ 138 w 212"/>
                <a:gd name="T5" fmla="*/ 104 h 142"/>
                <a:gd name="T6" fmla="*/ 82 w 212"/>
                <a:gd name="T7" fmla="*/ 74 h 142"/>
                <a:gd name="T8" fmla="*/ 44 w 212"/>
                <a:gd name="T9" fmla="*/ 52 h 142"/>
                <a:gd name="T10" fmla="*/ 44 w 212"/>
                <a:gd name="T11" fmla="*/ 52 h 142"/>
                <a:gd name="T12" fmla="*/ 26 w 212"/>
                <a:gd name="T13" fmla="*/ 40 h 142"/>
                <a:gd name="T14" fmla="*/ 12 w 212"/>
                <a:gd name="T15" fmla="*/ 34 h 142"/>
                <a:gd name="T16" fmla="*/ 4 w 212"/>
                <a:gd name="T17" fmla="*/ 28 h 142"/>
                <a:gd name="T18" fmla="*/ 4 w 212"/>
                <a:gd name="T19" fmla="*/ 24 h 142"/>
                <a:gd name="T20" fmla="*/ 4 w 212"/>
                <a:gd name="T21" fmla="*/ 20 h 142"/>
                <a:gd name="T22" fmla="*/ 4 w 212"/>
                <a:gd name="T23" fmla="*/ 20 h 142"/>
                <a:gd name="T24" fmla="*/ 2 w 212"/>
                <a:gd name="T25" fmla="*/ 12 h 142"/>
                <a:gd name="T26" fmla="*/ 0 w 212"/>
                <a:gd name="T27" fmla="*/ 4 h 142"/>
                <a:gd name="T28" fmla="*/ 0 w 212"/>
                <a:gd name="T29" fmla="*/ 0 h 142"/>
                <a:gd name="T30" fmla="*/ 0 w 212"/>
                <a:gd name="T31" fmla="*/ 0 h 142"/>
                <a:gd name="T32" fmla="*/ 8 w 212"/>
                <a:gd name="T33" fmla="*/ 4 h 142"/>
                <a:gd name="T34" fmla="*/ 8 w 212"/>
                <a:gd name="T35" fmla="*/ 4 h 142"/>
                <a:gd name="T36" fmla="*/ 46 w 212"/>
                <a:gd name="T37" fmla="*/ 30 h 142"/>
                <a:gd name="T38" fmla="*/ 118 w 212"/>
                <a:gd name="T39" fmla="*/ 74 h 142"/>
                <a:gd name="T40" fmla="*/ 184 w 212"/>
                <a:gd name="T41" fmla="*/ 118 h 142"/>
                <a:gd name="T42" fmla="*/ 204 w 212"/>
                <a:gd name="T43" fmla="*/ 134 h 142"/>
                <a:gd name="T44" fmla="*/ 210 w 212"/>
                <a:gd name="T45" fmla="*/ 138 h 142"/>
                <a:gd name="T46" fmla="*/ 212 w 212"/>
                <a:gd name="T47" fmla="*/ 142 h 142"/>
                <a:gd name="T48" fmla="*/ 212 w 212"/>
                <a:gd name="T49" fmla="*/ 142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12" h="142">
                  <a:moveTo>
                    <a:pt x="212" y="142"/>
                  </a:moveTo>
                  <a:lnTo>
                    <a:pt x="212" y="142"/>
                  </a:lnTo>
                  <a:lnTo>
                    <a:pt x="138" y="104"/>
                  </a:lnTo>
                  <a:lnTo>
                    <a:pt x="82" y="74"/>
                  </a:lnTo>
                  <a:lnTo>
                    <a:pt x="44" y="52"/>
                  </a:lnTo>
                  <a:lnTo>
                    <a:pt x="26" y="40"/>
                  </a:lnTo>
                  <a:lnTo>
                    <a:pt x="12" y="34"/>
                  </a:lnTo>
                  <a:lnTo>
                    <a:pt x="4" y="28"/>
                  </a:lnTo>
                  <a:lnTo>
                    <a:pt x="4" y="24"/>
                  </a:lnTo>
                  <a:lnTo>
                    <a:pt x="4" y="20"/>
                  </a:lnTo>
                  <a:lnTo>
                    <a:pt x="2" y="12"/>
                  </a:lnTo>
                  <a:lnTo>
                    <a:pt x="0" y="4"/>
                  </a:lnTo>
                  <a:lnTo>
                    <a:pt x="0" y="0"/>
                  </a:lnTo>
                  <a:lnTo>
                    <a:pt x="8" y="4"/>
                  </a:lnTo>
                  <a:lnTo>
                    <a:pt x="46" y="30"/>
                  </a:lnTo>
                  <a:lnTo>
                    <a:pt x="118" y="74"/>
                  </a:lnTo>
                  <a:lnTo>
                    <a:pt x="184" y="118"/>
                  </a:lnTo>
                  <a:lnTo>
                    <a:pt x="204" y="134"/>
                  </a:lnTo>
                  <a:lnTo>
                    <a:pt x="210" y="138"/>
                  </a:lnTo>
                  <a:lnTo>
                    <a:pt x="212" y="14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2" name="Freeform 268"/>
            <p:cNvSpPr>
              <a:spLocks/>
            </p:cNvSpPr>
            <p:nvPr userDrawn="1"/>
          </p:nvSpPr>
          <p:spPr bwMode="auto">
            <a:xfrm>
              <a:off x="3229" y="2541"/>
              <a:ext cx="110" cy="28"/>
            </a:xfrm>
            <a:custGeom>
              <a:avLst/>
              <a:gdLst>
                <a:gd name="T0" fmla="*/ 110 w 110"/>
                <a:gd name="T1" fmla="*/ 28 h 28"/>
                <a:gd name="T2" fmla="*/ 110 w 110"/>
                <a:gd name="T3" fmla="*/ 28 h 28"/>
                <a:gd name="T4" fmla="*/ 62 w 110"/>
                <a:gd name="T5" fmla="*/ 26 h 28"/>
                <a:gd name="T6" fmla="*/ 30 w 110"/>
                <a:gd name="T7" fmla="*/ 22 h 28"/>
                <a:gd name="T8" fmla="*/ 18 w 110"/>
                <a:gd name="T9" fmla="*/ 20 h 28"/>
                <a:gd name="T10" fmla="*/ 12 w 110"/>
                <a:gd name="T11" fmla="*/ 18 h 28"/>
                <a:gd name="T12" fmla="*/ 12 w 110"/>
                <a:gd name="T13" fmla="*/ 18 h 28"/>
                <a:gd name="T14" fmla="*/ 8 w 110"/>
                <a:gd name="T15" fmla="*/ 14 h 28"/>
                <a:gd name="T16" fmla="*/ 4 w 110"/>
                <a:gd name="T17" fmla="*/ 10 h 28"/>
                <a:gd name="T18" fmla="*/ 0 w 110"/>
                <a:gd name="T19" fmla="*/ 6 h 28"/>
                <a:gd name="T20" fmla="*/ 0 w 110"/>
                <a:gd name="T21" fmla="*/ 4 h 28"/>
                <a:gd name="T22" fmla="*/ 0 w 110"/>
                <a:gd name="T23" fmla="*/ 2 h 28"/>
                <a:gd name="T24" fmla="*/ 0 w 110"/>
                <a:gd name="T25" fmla="*/ 2 h 28"/>
                <a:gd name="T26" fmla="*/ 4 w 110"/>
                <a:gd name="T27" fmla="*/ 0 h 28"/>
                <a:gd name="T28" fmla="*/ 8 w 110"/>
                <a:gd name="T29" fmla="*/ 0 h 28"/>
                <a:gd name="T30" fmla="*/ 24 w 110"/>
                <a:gd name="T31" fmla="*/ 6 h 28"/>
                <a:gd name="T32" fmla="*/ 42 w 110"/>
                <a:gd name="T33" fmla="*/ 14 h 28"/>
                <a:gd name="T34" fmla="*/ 52 w 110"/>
                <a:gd name="T35" fmla="*/ 16 h 28"/>
                <a:gd name="T36" fmla="*/ 62 w 110"/>
                <a:gd name="T37" fmla="*/ 16 h 28"/>
                <a:gd name="T38" fmla="*/ 62 w 110"/>
                <a:gd name="T39" fmla="*/ 16 h 28"/>
                <a:gd name="T40" fmla="*/ 78 w 110"/>
                <a:gd name="T41" fmla="*/ 18 h 28"/>
                <a:gd name="T42" fmla="*/ 94 w 110"/>
                <a:gd name="T43" fmla="*/ 22 h 28"/>
                <a:gd name="T44" fmla="*/ 110 w 110"/>
                <a:gd name="T45" fmla="*/ 28 h 28"/>
                <a:gd name="T46" fmla="*/ 110 w 110"/>
                <a:gd name="T47" fmla="*/ 28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28">
                  <a:moveTo>
                    <a:pt x="110" y="28"/>
                  </a:moveTo>
                  <a:lnTo>
                    <a:pt x="110" y="28"/>
                  </a:lnTo>
                  <a:lnTo>
                    <a:pt x="62" y="26"/>
                  </a:lnTo>
                  <a:lnTo>
                    <a:pt x="30" y="22"/>
                  </a:lnTo>
                  <a:lnTo>
                    <a:pt x="18" y="20"/>
                  </a:lnTo>
                  <a:lnTo>
                    <a:pt x="12" y="18"/>
                  </a:lnTo>
                  <a:lnTo>
                    <a:pt x="8" y="14"/>
                  </a:lnTo>
                  <a:lnTo>
                    <a:pt x="4" y="10"/>
                  </a:lnTo>
                  <a:lnTo>
                    <a:pt x="0" y="6"/>
                  </a:lnTo>
                  <a:lnTo>
                    <a:pt x="0" y="4"/>
                  </a:lnTo>
                  <a:lnTo>
                    <a:pt x="0" y="2"/>
                  </a:lnTo>
                  <a:lnTo>
                    <a:pt x="4" y="0"/>
                  </a:lnTo>
                  <a:lnTo>
                    <a:pt x="8" y="0"/>
                  </a:lnTo>
                  <a:lnTo>
                    <a:pt x="24" y="6"/>
                  </a:lnTo>
                  <a:lnTo>
                    <a:pt x="42" y="14"/>
                  </a:lnTo>
                  <a:lnTo>
                    <a:pt x="52" y="16"/>
                  </a:lnTo>
                  <a:lnTo>
                    <a:pt x="62" y="16"/>
                  </a:lnTo>
                  <a:lnTo>
                    <a:pt x="78" y="18"/>
                  </a:lnTo>
                  <a:lnTo>
                    <a:pt x="94" y="22"/>
                  </a:lnTo>
                  <a:lnTo>
                    <a:pt x="110" y="28"/>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3" name="Freeform 269"/>
            <p:cNvSpPr>
              <a:spLocks/>
            </p:cNvSpPr>
            <p:nvPr userDrawn="1"/>
          </p:nvSpPr>
          <p:spPr bwMode="auto">
            <a:xfrm>
              <a:off x="3391" y="1817"/>
              <a:ext cx="284" cy="254"/>
            </a:xfrm>
            <a:custGeom>
              <a:avLst/>
              <a:gdLst>
                <a:gd name="T0" fmla="*/ 0 w 284"/>
                <a:gd name="T1" fmla="*/ 124 h 254"/>
                <a:gd name="T2" fmla="*/ 32 w 284"/>
                <a:gd name="T3" fmla="*/ 80 h 254"/>
                <a:gd name="T4" fmla="*/ 76 w 284"/>
                <a:gd name="T5" fmla="*/ 30 h 254"/>
                <a:gd name="T6" fmla="*/ 88 w 284"/>
                <a:gd name="T7" fmla="*/ 20 h 254"/>
                <a:gd name="T8" fmla="*/ 120 w 284"/>
                <a:gd name="T9" fmla="*/ 0 h 254"/>
                <a:gd name="T10" fmla="*/ 114 w 284"/>
                <a:gd name="T11" fmla="*/ 10 h 254"/>
                <a:gd name="T12" fmla="*/ 112 w 284"/>
                <a:gd name="T13" fmla="*/ 20 h 254"/>
                <a:gd name="T14" fmla="*/ 120 w 284"/>
                <a:gd name="T15" fmla="*/ 28 h 254"/>
                <a:gd name="T16" fmla="*/ 154 w 284"/>
                <a:gd name="T17" fmla="*/ 38 h 254"/>
                <a:gd name="T18" fmla="*/ 180 w 284"/>
                <a:gd name="T19" fmla="*/ 44 h 254"/>
                <a:gd name="T20" fmla="*/ 192 w 284"/>
                <a:gd name="T21" fmla="*/ 46 h 254"/>
                <a:gd name="T22" fmla="*/ 224 w 284"/>
                <a:gd name="T23" fmla="*/ 64 h 254"/>
                <a:gd name="T24" fmla="*/ 284 w 284"/>
                <a:gd name="T25" fmla="*/ 68 h 254"/>
                <a:gd name="T26" fmla="*/ 242 w 284"/>
                <a:gd name="T27" fmla="*/ 92 h 254"/>
                <a:gd name="T28" fmla="*/ 216 w 284"/>
                <a:gd name="T29" fmla="*/ 104 h 254"/>
                <a:gd name="T30" fmla="*/ 172 w 284"/>
                <a:gd name="T31" fmla="*/ 116 h 254"/>
                <a:gd name="T32" fmla="*/ 142 w 284"/>
                <a:gd name="T33" fmla="*/ 128 h 254"/>
                <a:gd name="T34" fmla="*/ 124 w 284"/>
                <a:gd name="T35" fmla="*/ 146 h 254"/>
                <a:gd name="T36" fmla="*/ 116 w 284"/>
                <a:gd name="T37" fmla="*/ 162 h 254"/>
                <a:gd name="T38" fmla="*/ 112 w 284"/>
                <a:gd name="T39" fmla="*/ 172 h 254"/>
                <a:gd name="T40" fmla="*/ 108 w 284"/>
                <a:gd name="T41" fmla="*/ 210 h 254"/>
                <a:gd name="T42" fmla="*/ 110 w 284"/>
                <a:gd name="T43" fmla="*/ 246 h 254"/>
                <a:gd name="T44" fmla="*/ 108 w 284"/>
                <a:gd name="T45" fmla="*/ 254 h 254"/>
                <a:gd name="T46" fmla="*/ 100 w 284"/>
                <a:gd name="T47" fmla="*/ 252 h 254"/>
                <a:gd name="T48" fmla="*/ 94 w 284"/>
                <a:gd name="T49" fmla="*/ 244 h 254"/>
                <a:gd name="T50" fmla="*/ 80 w 284"/>
                <a:gd name="T51" fmla="*/ 220 h 254"/>
                <a:gd name="T52" fmla="*/ 78 w 284"/>
                <a:gd name="T53" fmla="*/ 184 h 254"/>
                <a:gd name="T54" fmla="*/ 86 w 284"/>
                <a:gd name="T55" fmla="*/ 154 h 254"/>
                <a:gd name="T56" fmla="*/ 96 w 284"/>
                <a:gd name="T57" fmla="*/ 130 h 254"/>
                <a:gd name="T58" fmla="*/ 104 w 284"/>
                <a:gd name="T59" fmla="*/ 120 h 254"/>
                <a:gd name="T60" fmla="*/ 120 w 284"/>
                <a:gd name="T61" fmla="*/ 94 h 254"/>
                <a:gd name="T62" fmla="*/ 122 w 284"/>
                <a:gd name="T63" fmla="*/ 84 h 254"/>
                <a:gd name="T64" fmla="*/ 112 w 284"/>
                <a:gd name="T65" fmla="*/ 80 h 254"/>
                <a:gd name="T66" fmla="*/ 94 w 284"/>
                <a:gd name="T67" fmla="*/ 80 h 254"/>
                <a:gd name="T68" fmla="*/ 84 w 284"/>
                <a:gd name="T69" fmla="*/ 84 h 254"/>
                <a:gd name="T70" fmla="*/ 66 w 284"/>
                <a:gd name="T71" fmla="*/ 84 h 254"/>
                <a:gd name="T72" fmla="*/ 40 w 284"/>
                <a:gd name="T73" fmla="*/ 90 h 254"/>
                <a:gd name="T74" fmla="*/ 12 w 284"/>
                <a:gd name="T75" fmla="*/ 108 h 254"/>
                <a:gd name="T76" fmla="*/ 0 w 284"/>
                <a:gd name="T77" fmla="*/ 124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84" h="254">
                  <a:moveTo>
                    <a:pt x="0" y="124"/>
                  </a:moveTo>
                  <a:lnTo>
                    <a:pt x="0" y="124"/>
                  </a:lnTo>
                  <a:lnTo>
                    <a:pt x="10" y="110"/>
                  </a:lnTo>
                  <a:lnTo>
                    <a:pt x="32" y="80"/>
                  </a:lnTo>
                  <a:lnTo>
                    <a:pt x="62" y="44"/>
                  </a:lnTo>
                  <a:lnTo>
                    <a:pt x="76" y="30"/>
                  </a:lnTo>
                  <a:lnTo>
                    <a:pt x="88" y="20"/>
                  </a:lnTo>
                  <a:lnTo>
                    <a:pt x="120" y="0"/>
                  </a:lnTo>
                  <a:lnTo>
                    <a:pt x="118" y="2"/>
                  </a:lnTo>
                  <a:lnTo>
                    <a:pt x="114" y="10"/>
                  </a:lnTo>
                  <a:lnTo>
                    <a:pt x="112" y="16"/>
                  </a:lnTo>
                  <a:lnTo>
                    <a:pt x="112" y="20"/>
                  </a:lnTo>
                  <a:lnTo>
                    <a:pt x="116" y="24"/>
                  </a:lnTo>
                  <a:lnTo>
                    <a:pt x="120" y="28"/>
                  </a:lnTo>
                  <a:lnTo>
                    <a:pt x="154" y="38"/>
                  </a:lnTo>
                  <a:lnTo>
                    <a:pt x="170" y="42"/>
                  </a:lnTo>
                  <a:lnTo>
                    <a:pt x="180" y="44"/>
                  </a:lnTo>
                  <a:lnTo>
                    <a:pt x="192" y="46"/>
                  </a:lnTo>
                  <a:lnTo>
                    <a:pt x="208" y="54"/>
                  </a:lnTo>
                  <a:lnTo>
                    <a:pt x="224" y="64"/>
                  </a:lnTo>
                  <a:lnTo>
                    <a:pt x="284" y="68"/>
                  </a:lnTo>
                  <a:lnTo>
                    <a:pt x="264" y="82"/>
                  </a:lnTo>
                  <a:lnTo>
                    <a:pt x="242" y="92"/>
                  </a:lnTo>
                  <a:lnTo>
                    <a:pt x="216" y="104"/>
                  </a:lnTo>
                  <a:lnTo>
                    <a:pt x="188" y="112"/>
                  </a:lnTo>
                  <a:lnTo>
                    <a:pt x="172" y="116"/>
                  </a:lnTo>
                  <a:lnTo>
                    <a:pt x="156" y="122"/>
                  </a:lnTo>
                  <a:lnTo>
                    <a:pt x="142" y="128"/>
                  </a:lnTo>
                  <a:lnTo>
                    <a:pt x="130" y="140"/>
                  </a:lnTo>
                  <a:lnTo>
                    <a:pt x="124" y="146"/>
                  </a:lnTo>
                  <a:lnTo>
                    <a:pt x="120" y="154"/>
                  </a:lnTo>
                  <a:lnTo>
                    <a:pt x="116" y="162"/>
                  </a:lnTo>
                  <a:lnTo>
                    <a:pt x="112" y="172"/>
                  </a:lnTo>
                  <a:lnTo>
                    <a:pt x="110" y="192"/>
                  </a:lnTo>
                  <a:lnTo>
                    <a:pt x="108" y="210"/>
                  </a:lnTo>
                  <a:lnTo>
                    <a:pt x="110" y="238"/>
                  </a:lnTo>
                  <a:lnTo>
                    <a:pt x="110" y="246"/>
                  </a:lnTo>
                  <a:lnTo>
                    <a:pt x="110" y="252"/>
                  </a:lnTo>
                  <a:lnTo>
                    <a:pt x="108" y="254"/>
                  </a:lnTo>
                  <a:lnTo>
                    <a:pt x="106" y="254"/>
                  </a:lnTo>
                  <a:lnTo>
                    <a:pt x="100" y="252"/>
                  </a:lnTo>
                  <a:lnTo>
                    <a:pt x="94" y="244"/>
                  </a:lnTo>
                  <a:lnTo>
                    <a:pt x="86" y="234"/>
                  </a:lnTo>
                  <a:lnTo>
                    <a:pt x="80" y="220"/>
                  </a:lnTo>
                  <a:lnTo>
                    <a:pt x="78" y="204"/>
                  </a:lnTo>
                  <a:lnTo>
                    <a:pt x="78" y="184"/>
                  </a:lnTo>
                  <a:lnTo>
                    <a:pt x="82" y="164"/>
                  </a:lnTo>
                  <a:lnTo>
                    <a:pt x="86" y="154"/>
                  </a:lnTo>
                  <a:lnTo>
                    <a:pt x="90" y="142"/>
                  </a:lnTo>
                  <a:lnTo>
                    <a:pt x="96" y="130"/>
                  </a:lnTo>
                  <a:lnTo>
                    <a:pt x="104" y="120"/>
                  </a:lnTo>
                  <a:lnTo>
                    <a:pt x="118" y="100"/>
                  </a:lnTo>
                  <a:lnTo>
                    <a:pt x="120" y="94"/>
                  </a:lnTo>
                  <a:lnTo>
                    <a:pt x="122" y="88"/>
                  </a:lnTo>
                  <a:lnTo>
                    <a:pt x="122" y="84"/>
                  </a:lnTo>
                  <a:lnTo>
                    <a:pt x="120" y="82"/>
                  </a:lnTo>
                  <a:lnTo>
                    <a:pt x="112" y="80"/>
                  </a:lnTo>
                  <a:lnTo>
                    <a:pt x="104" y="80"/>
                  </a:lnTo>
                  <a:lnTo>
                    <a:pt x="94" y="80"/>
                  </a:lnTo>
                  <a:lnTo>
                    <a:pt x="84" y="84"/>
                  </a:lnTo>
                  <a:lnTo>
                    <a:pt x="76" y="84"/>
                  </a:lnTo>
                  <a:lnTo>
                    <a:pt x="66" y="84"/>
                  </a:lnTo>
                  <a:lnTo>
                    <a:pt x="54" y="86"/>
                  </a:lnTo>
                  <a:lnTo>
                    <a:pt x="40" y="90"/>
                  </a:lnTo>
                  <a:lnTo>
                    <a:pt x="26" y="98"/>
                  </a:lnTo>
                  <a:lnTo>
                    <a:pt x="12" y="108"/>
                  </a:lnTo>
                  <a:lnTo>
                    <a:pt x="6" y="116"/>
                  </a:lnTo>
                  <a:lnTo>
                    <a:pt x="0" y="124"/>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4" name="Freeform 270"/>
            <p:cNvSpPr>
              <a:spLocks/>
            </p:cNvSpPr>
            <p:nvPr userDrawn="1"/>
          </p:nvSpPr>
          <p:spPr bwMode="auto">
            <a:xfrm>
              <a:off x="2389" y="2477"/>
              <a:ext cx="124" cy="108"/>
            </a:xfrm>
            <a:custGeom>
              <a:avLst/>
              <a:gdLst>
                <a:gd name="T0" fmla="*/ 124 w 124"/>
                <a:gd name="T1" fmla="*/ 62 h 108"/>
                <a:gd name="T2" fmla="*/ 124 w 124"/>
                <a:gd name="T3" fmla="*/ 62 h 108"/>
                <a:gd name="T4" fmla="*/ 108 w 124"/>
                <a:gd name="T5" fmla="*/ 80 h 108"/>
                <a:gd name="T6" fmla="*/ 92 w 124"/>
                <a:gd name="T7" fmla="*/ 92 h 108"/>
                <a:gd name="T8" fmla="*/ 80 w 124"/>
                <a:gd name="T9" fmla="*/ 100 h 108"/>
                <a:gd name="T10" fmla="*/ 80 w 124"/>
                <a:gd name="T11" fmla="*/ 100 h 108"/>
                <a:gd name="T12" fmla="*/ 64 w 124"/>
                <a:gd name="T13" fmla="*/ 108 h 108"/>
                <a:gd name="T14" fmla="*/ 64 w 124"/>
                <a:gd name="T15" fmla="*/ 108 h 108"/>
                <a:gd name="T16" fmla="*/ 68 w 124"/>
                <a:gd name="T17" fmla="*/ 102 h 108"/>
                <a:gd name="T18" fmla="*/ 70 w 124"/>
                <a:gd name="T19" fmla="*/ 100 h 108"/>
                <a:gd name="T20" fmla="*/ 68 w 124"/>
                <a:gd name="T21" fmla="*/ 98 h 108"/>
                <a:gd name="T22" fmla="*/ 66 w 124"/>
                <a:gd name="T23" fmla="*/ 96 h 108"/>
                <a:gd name="T24" fmla="*/ 66 w 124"/>
                <a:gd name="T25" fmla="*/ 96 h 108"/>
                <a:gd name="T26" fmla="*/ 54 w 124"/>
                <a:gd name="T27" fmla="*/ 88 h 108"/>
                <a:gd name="T28" fmla="*/ 42 w 124"/>
                <a:gd name="T29" fmla="*/ 84 h 108"/>
                <a:gd name="T30" fmla="*/ 42 w 124"/>
                <a:gd name="T31" fmla="*/ 84 h 108"/>
                <a:gd name="T32" fmla="*/ 38 w 124"/>
                <a:gd name="T33" fmla="*/ 82 h 108"/>
                <a:gd name="T34" fmla="*/ 32 w 124"/>
                <a:gd name="T35" fmla="*/ 78 h 108"/>
                <a:gd name="T36" fmla="*/ 24 w 124"/>
                <a:gd name="T37" fmla="*/ 74 h 108"/>
                <a:gd name="T38" fmla="*/ 0 w 124"/>
                <a:gd name="T39" fmla="*/ 68 h 108"/>
                <a:gd name="T40" fmla="*/ 0 w 124"/>
                <a:gd name="T41" fmla="*/ 68 h 108"/>
                <a:gd name="T42" fmla="*/ 10 w 124"/>
                <a:gd name="T43" fmla="*/ 64 h 108"/>
                <a:gd name="T44" fmla="*/ 18 w 124"/>
                <a:gd name="T45" fmla="*/ 60 h 108"/>
                <a:gd name="T46" fmla="*/ 30 w 124"/>
                <a:gd name="T47" fmla="*/ 58 h 108"/>
                <a:gd name="T48" fmla="*/ 30 w 124"/>
                <a:gd name="T49" fmla="*/ 58 h 108"/>
                <a:gd name="T50" fmla="*/ 44 w 124"/>
                <a:gd name="T51" fmla="*/ 56 h 108"/>
                <a:gd name="T52" fmla="*/ 58 w 124"/>
                <a:gd name="T53" fmla="*/ 54 h 108"/>
                <a:gd name="T54" fmla="*/ 64 w 124"/>
                <a:gd name="T55" fmla="*/ 52 h 108"/>
                <a:gd name="T56" fmla="*/ 70 w 124"/>
                <a:gd name="T57" fmla="*/ 48 h 108"/>
                <a:gd name="T58" fmla="*/ 76 w 124"/>
                <a:gd name="T59" fmla="*/ 42 h 108"/>
                <a:gd name="T60" fmla="*/ 78 w 124"/>
                <a:gd name="T61" fmla="*/ 34 h 108"/>
                <a:gd name="T62" fmla="*/ 78 w 124"/>
                <a:gd name="T63" fmla="*/ 34 h 108"/>
                <a:gd name="T64" fmla="*/ 84 w 124"/>
                <a:gd name="T65" fmla="*/ 20 h 108"/>
                <a:gd name="T66" fmla="*/ 84 w 124"/>
                <a:gd name="T67" fmla="*/ 8 h 108"/>
                <a:gd name="T68" fmla="*/ 86 w 124"/>
                <a:gd name="T69" fmla="*/ 0 h 108"/>
                <a:gd name="T70" fmla="*/ 86 w 124"/>
                <a:gd name="T71" fmla="*/ 0 h 108"/>
                <a:gd name="T72" fmla="*/ 90 w 124"/>
                <a:gd name="T73" fmla="*/ 2 h 108"/>
                <a:gd name="T74" fmla="*/ 90 w 124"/>
                <a:gd name="T75" fmla="*/ 2 h 108"/>
                <a:gd name="T76" fmla="*/ 92 w 124"/>
                <a:gd name="T77" fmla="*/ 4 h 108"/>
                <a:gd name="T78" fmla="*/ 94 w 124"/>
                <a:gd name="T79" fmla="*/ 10 h 108"/>
                <a:gd name="T80" fmla="*/ 96 w 124"/>
                <a:gd name="T81" fmla="*/ 16 h 108"/>
                <a:gd name="T82" fmla="*/ 96 w 124"/>
                <a:gd name="T83" fmla="*/ 24 h 108"/>
                <a:gd name="T84" fmla="*/ 94 w 124"/>
                <a:gd name="T85" fmla="*/ 32 h 108"/>
                <a:gd name="T86" fmla="*/ 92 w 124"/>
                <a:gd name="T87" fmla="*/ 40 h 108"/>
                <a:gd name="T88" fmla="*/ 86 w 124"/>
                <a:gd name="T89" fmla="*/ 48 h 108"/>
                <a:gd name="T90" fmla="*/ 80 w 124"/>
                <a:gd name="T91" fmla="*/ 58 h 108"/>
                <a:gd name="T92" fmla="*/ 80 w 124"/>
                <a:gd name="T93" fmla="*/ 58 h 108"/>
                <a:gd name="T94" fmla="*/ 72 w 124"/>
                <a:gd name="T95" fmla="*/ 64 h 108"/>
                <a:gd name="T96" fmla="*/ 70 w 124"/>
                <a:gd name="T97" fmla="*/ 70 h 108"/>
                <a:gd name="T98" fmla="*/ 70 w 124"/>
                <a:gd name="T99" fmla="*/ 72 h 108"/>
                <a:gd name="T100" fmla="*/ 74 w 124"/>
                <a:gd name="T101" fmla="*/ 74 h 108"/>
                <a:gd name="T102" fmla="*/ 80 w 124"/>
                <a:gd name="T103" fmla="*/ 74 h 108"/>
                <a:gd name="T104" fmla="*/ 86 w 124"/>
                <a:gd name="T105" fmla="*/ 74 h 108"/>
                <a:gd name="T106" fmla="*/ 86 w 124"/>
                <a:gd name="T107" fmla="*/ 74 h 108"/>
                <a:gd name="T108" fmla="*/ 90 w 124"/>
                <a:gd name="T109" fmla="*/ 74 h 108"/>
                <a:gd name="T110" fmla="*/ 98 w 124"/>
                <a:gd name="T111" fmla="*/ 74 h 108"/>
                <a:gd name="T112" fmla="*/ 104 w 124"/>
                <a:gd name="T113" fmla="*/ 74 h 108"/>
                <a:gd name="T114" fmla="*/ 112 w 124"/>
                <a:gd name="T115" fmla="*/ 72 h 108"/>
                <a:gd name="T116" fmla="*/ 118 w 124"/>
                <a:gd name="T117" fmla="*/ 68 h 108"/>
                <a:gd name="T118" fmla="*/ 124 w 124"/>
                <a:gd name="T119" fmla="*/ 62 h 108"/>
                <a:gd name="T120" fmla="*/ 124 w 124"/>
                <a:gd name="T121" fmla="*/ 62 h 1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 h="108">
                  <a:moveTo>
                    <a:pt x="124" y="62"/>
                  </a:moveTo>
                  <a:lnTo>
                    <a:pt x="124" y="62"/>
                  </a:lnTo>
                  <a:lnTo>
                    <a:pt x="108" y="80"/>
                  </a:lnTo>
                  <a:lnTo>
                    <a:pt x="92" y="92"/>
                  </a:lnTo>
                  <a:lnTo>
                    <a:pt x="80" y="100"/>
                  </a:lnTo>
                  <a:lnTo>
                    <a:pt x="64" y="108"/>
                  </a:lnTo>
                  <a:lnTo>
                    <a:pt x="68" y="102"/>
                  </a:lnTo>
                  <a:lnTo>
                    <a:pt x="70" y="100"/>
                  </a:lnTo>
                  <a:lnTo>
                    <a:pt x="68" y="98"/>
                  </a:lnTo>
                  <a:lnTo>
                    <a:pt x="66" y="96"/>
                  </a:lnTo>
                  <a:lnTo>
                    <a:pt x="54" y="88"/>
                  </a:lnTo>
                  <a:lnTo>
                    <a:pt x="42" y="84"/>
                  </a:lnTo>
                  <a:lnTo>
                    <a:pt x="38" y="82"/>
                  </a:lnTo>
                  <a:lnTo>
                    <a:pt x="32" y="78"/>
                  </a:lnTo>
                  <a:lnTo>
                    <a:pt x="24" y="74"/>
                  </a:lnTo>
                  <a:lnTo>
                    <a:pt x="0" y="68"/>
                  </a:lnTo>
                  <a:lnTo>
                    <a:pt x="10" y="64"/>
                  </a:lnTo>
                  <a:lnTo>
                    <a:pt x="18" y="60"/>
                  </a:lnTo>
                  <a:lnTo>
                    <a:pt x="30" y="58"/>
                  </a:lnTo>
                  <a:lnTo>
                    <a:pt x="44" y="56"/>
                  </a:lnTo>
                  <a:lnTo>
                    <a:pt x="58" y="54"/>
                  </a:lnTo>
                  <a:lnTo>
                    <a:pt x="64" y="52"/>
                  </a:lnTo>
                  <a:lnTo>
                    <a:pt x="70" y="48"/>
                  </a:lnTo>
                  <a:lnTo>
                    <a:pt x="76" y="42"/>
                  </a:lnTo>
                  <a:lnTo>
                    <a:pt x="78" y="34"/>
                  </a:lnTo>
                  <a:lnTo>
                    <a:pt x="84" y="20"/>
                  </a:lnTo>
                  <a:lnTo>
                    <a:pt x="84" y="8"/>
                  </a:lnTo>
                  <a:lnTo>
                    <a:pt x="86" y="0"/>
                  </a:lnTo>
                  <a:lnTo>
                    <a:pt x="90" y="2"/>
                  </a:lnTo>
                  <a:lnTo>
                    <a:pt x="92" y="4"/>
                  </a:lnTo>
                  <a:lnTo>
                    <a:pt x="94" y="10"/>
                  </a:lnTo>
                  <a:lnTo>
                    <a:pt x="96" y="16"/>
                  </a:lnTo>
                  <a:lnTo>
                    <a:pt x="96" y="24"/>
                  </a:lnTo>
                  <a:lnTo>
                    <a:pt x="94" y="32"/>
                  </a:lnTo>
                  <a:lnTo>
                    <a:pt x="92" y="40"/>
                  </a:lnTo>
                  <a:lnTo>
                    <a:pt x="86" y="48"/>
                  </a:lnTo>
                  <a:lnTo>
                    <a:pt x="80" y="58"/>
                  </a:lnTo>
                  <a:lnTo>
                    <a:pt x="72" y="64"/>
                  </a:lnTo>
                  <a:lnTo>
                    <a:pt x="70" y="70"/>
                  </a:lnTo>
                  <a:lnTo>
                    <a:pt x="70" y="72"/>
                  </a:lnTo>
                  <a:lnTo>
                    <a:pt x="74" y="74"/>
                  </a:lnTo>
                  <a:lnTo>
                    <a:pt x="80" y="74"/>
                  </a:lnTo>
                  <a:lnTo>
                    <a:pt x="86" y="74"/>
                  </a:lnTo>
                  <a:lnTo>
                    <a:pt x="90" y="74"/>
                  </a:lnTo>
                  <a:lnTo>
                    <a:pt x="98" y="74"/>
                  </a:lnTo>
                  <a:lnTo>
                    <a:pt x="104" y="74"/>
                  </a:lnTo>
                  <a:lnTo>
                    <a:pt x="112" y="72"/>
                  </a:lnTo>
                  <a:lnTo>
                    <a:pt x="118" y="68"/>
                  </a:lnTo>
                  <a:lnTo>
                    <a:pt x="124" y="62"/>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Wedding Flowers Template</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1558925" y="3471863"/>
            <a:ext cx="827088" cy="611187"/>
          </a:xfrm>
          <a:prstGeom prst="rect">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2635250" y="3471863"/>
            <a:ext cx="827088" cy="611187"/>
          </a:xfrm>
          <a:prstGeom prst="rect">
            <a:avLst/>
          </a:prstGeom>
          <a:solidFill>
            <a:schemeClr val="bg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4764088" y="3471863"/>
            <a:ext cx="827087" cy="611187"/>
          </a:xfrm>
          <a:prstGeom prst="rect">
            <a:avLst/>
          </a:prstGeom>
          <a:solidFill>
            <a:schemeClr val="accent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5832475" y="3471863"/>
            <a:ext cx="827088" cy="611187"/>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6900863" y="3471863"/>
            <a:ext cx="827087" cy="611187"/>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7970838" y="3471863"/>
            <a:ext cx="827087" cy="611187"/>
          </a:xfrm>
          <a:prstGeom prst="rect">
            <a:avLst/>
          </a:prstGeom>
          <a:solidFill>
            <a:schemeClr val="fo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3695700" y="3471863"/>
            <a:ext cx="827088" cy="611187"/>
          </a:xfrm>
          <a:prstGeom prst="rect">
            <a:avLst/>
          </a:prstGeom>
          <a:solidFill>
            <a:schemeClr val="tx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490538" y="3471863"/>
            <a:ext cx="827087" cy="611187"/>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271463" y="283210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1589088" y="270986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2540000" y="2832100"/>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3819525" y="2709863"/>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4906963" y="283210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5853113" y="283210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6788150" y="27098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7869238" y="27082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763713" y="1600200"/>
            <a:ext cx="3387725"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5"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2276475"/>
            <a:ext cx="2454275" cy="3273425"/>
          </a:xfrm>
          <a:prstGeom prst="rect">
            <a:avLst/>
          </a:prstGeom>
          <a:solidFill>
            <a:schemeClr val="accent1"/>
          </a:solidFill>
          <a:ln w="381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62163"/>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62163"/>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9514" name="Group 58"/>
          <p:cNvGraphicFramePr>
            <a:graphicFrameLocks noGrp="1"/>
          </p:cNvGraphicFramePr>
          <p:nvPr>
            <p:ph type="tbl" idx="1"/>
          </p:nvPr>
        </p:nvGraphicFramePr>
        <p:xfrm>
          <a:off x="2339975" y="1916113"/>
          <a:ext cx="6229350" cy="3208337"/>
        </p:xfrm>
        <a:graphic>
          <a:graphicData uri="http://schemas.openxmlformats.org/drawingml/2006/table">
            <a:tbl>
              <a:tblPr/>
              <a:tblGrid>
                <a:gridCol w="3114675"/>
                <a:gridCol w="3114675"/>
              </a:tblGrid>
              <a:tr h="452401">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555875" y="5589588"/>
            <a:ext cx="411003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a:t>
            </a:r>
            <a:r>
              <a:rPr lang="en-GB" altLang="en-US"/>
              <a:t>you </a:t>
            </a:r>
            <a:r>
              <a:rPr lang="en-GB" altLang="en-US">
                <a:cs typeface="Arial" panose="020B0604020202020204" pitchFamily="34" charset="0"/>
              </a:rPr>
              <a:t>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1763713" y="1600200"/>
            <a:ext cx="3395662"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a:xfrm>
            <a:off x="5289550" y="1600200"/>
            <a:ext cx="3397250"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1763713" y="1600200"/>
            <a:ext cx="3944937"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3556" name="Group 4"/>
          <p:cNvGraphicFramePr>
            <a:graphicFrameLocks noGrp="1"/>
          </p:cNvGraphicFramePr>
          <p:nvPr>
            <p:ph sz="half" idx="2"/>
          </p:nvPr>
        </p:nvGraphicFramePr>
        <p:xfrm>
          <a:off x="5961063" y="1781175"/>
          <a:ext cx="2668587" cy="1614488"/>
        </p:xfrm>
        <a:graphic>
          <a:graphicData uri="http://schemas.openxmlformats.org/drawingml/2006/table">
            <a:tbl>
              <a:tblPr/>
              <a:tblGrid>
                <a:gridCol w="1335087"/>
                <a:gridCol w="1333500"/>
              </a:tblGrid>
              <a:tr h="808038">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C95D93"/>
      </a:dk1>
      <a:lt1>
        <a:srgbClr val="FFFFFF"/>
      </a:lt1>
      <a:dk2>
        <a:srgbClr val="993366"/>
      </a:dk2>
      <a:lt2>
        <a:srgbClr val="B2B2B2"/>
      </a:lt2>
      <a:accent1>
        <a:srgbClr val="FBE7DF"/>
      </a:accent1>
      <a:accent2>
        <a:srgbClr val="F4C0AA"/>
      </a:accent2>
      <a:accent3>
        <a:srgbClr val="FFFFFF"/>
      </a:accent3>
      <a:accent4>
        <a:srgbClr val="AB4E7D"/>
      </a:accent4>
      <a:accent5>
        <a:srgbClr val="FDF1EC"/>
      </a:accent5>
      <a:accent6>
        <a:srgbClr val="DDAE9A"/>
      </a:accent6>
      <a:hlink>
        <a:srgbClr val="29A37A"/>
      </a:hlink>
      <a:folHlink>
        <a:srgbClr val="33CC99"/>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993366"/>
        </a:dk1>
        <a:lt1>
          <a:srgbClr val="FFFFFF"/>
        </a:lt1>
        <a:dk2>
          <a:srgbClr val="C95D93"/>
        </a:dk2>
        <a:lt2>
          <a:srgbClr val="B2B2B2"/>
        </a:lt2>
        <a:accent1>
          <a:srgbClr val="FBE7DF"/>
        </a:accent1>
        <a:accent2>
          <a:srgbClr val="F4C0AA"/>
        </a:accent2>
        <a:accent3>
          <a:srgbClr val="FFFFFF"/>
        </a:accent3>
        <a:accent4>
          <a:srgbClr val="822A56"/>
        </a:accent4>
        <a:accent5>
          <a:srgbClr val="FDF1EC"/>
        </a:accent5>
        <a:accent6>
          <a:srgbClr val="DDAE9A"/>
        </a:accent6>
        <a:hlink>
          <a:srgbClr val="29A37A"/>
        </a:hlink>
        <a:folHlink>
          <a:srgbClr val="33CC99"/>
        </a:folHlink>
      </a:clrScheme>
      <a:clrMap bg1="lt1" tx1="dk1" bg2="lt2" tx2="dk2" accent1="accent1" accent2="accent2" accent3="accent3" accent4="accent4" accent5="accent5" accent6="accent6" hlink="hlink" folHlink="folHlink"/>
    </a:extraClrScheme>
    <a:extraClrScheme>
      <a:clrScheme name="Custom Design 14">
        <a:dk1>
          <a:srgbClr val="C95D93"/>
        </a:dk1>
        <a:lt1>
          <a:srgbClr val="FFFFFF"/>
        </a:lt1>
        <a:dk2>
          <a:srgbClr val="993366"/>
        </a:dk2>
        <a:lt2>
          <a:srgbClr val="B2B2B2"/>
        </a:lt2>
        <a:accent1>
          <a:srgbClr val="FBE7DF"/>
        </a:accent1>
        <a:accent2>
          <a:srgbClr val="F4C0AA"/>
        </a:accent2>
        <a:accent3>
          <a:srgbClr val="FFFFFF"/>
        </a:accent3>
        <a:accent4>
          <a:srgbClr val="AB4E7D"/>
        </a:accent4>
        <a:accent5>
          <a:srgbClr val="FDF1EC"/>
        </a:accent5>
        <a:accent6>
          <a:srgbClr val="DDAE9A"/>
        </a:accent6>
        <a:hlink>
          <a:srgbClr val="29A37A"/>
        </a:hlink>
        <a:folHlink>
          <a:srgbClr val="33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TotalTime>
  <Words>278</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Custom Design</vt:lpstr>
      <vt:lpstr>Microsoft Graph Chart</vt:lpstr>
      <vt:lpstr>Wedding Flowers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Wedding Flowers Template</dc:title>
  <dc:creator>Presentation Magazine</dc:creator>
  <cp:lastModifiedBy>Jonty Pearce</cp:lastModifiedBy>
  <cp:revision>6</cp:revision>
  <dcterms:created xsi:type="dcterms:W3CDTF">2005-07-01T13:53:58Z</dcterms:created>
  <dcterms:modified xsi:type="dcterms:W3CDTF">2015-02-22T11:10:12Z</dcterms:modified>
</cp:coreProperties>
</file>