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8"/>
  </p:notesMasterIdLst>
  <p:sldIdLst>
    <p:sldId id="262" r:id="rId2"/>
    <p:sldId id="264" r:id="rId3"/>
    <p:sldId id="265" r:id="rId4"/>
    <p:sldId id="266" r:id="rId5"/>
    <p:sldId id="267" r:id="rId6"/>
    <p:sldId id="268"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00FF00"/>
    <a:srgbClr val="FF0000"/>
    <a:srgbClr val="DCE4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8" d="100"/>
          <a:sy n="118" d="100"/>
        </p:scale>
        <p:origin x="-135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133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33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133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133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A2617BC8-BFA5-49E7-97D9-34AE07894476}" type="slidenum">
              <a:rPr lang="en-US" altLang="en-US"/>
              <a:pPr>
                <a:defRPr/>
              </a:pPr>
              <a:t>‹#›</a:t>
            </a:fld>
            <a:endParaRPr lang="en-US" altLang="en-US"/>
          </a:p>
        </p:txBody>
      </p:sp>
    </p:spTree>
    <p:extLst>
      <p:ext uri="{BB962C8B-B14F-4D97-AF65-F5344CB8AC3E}">
        <p14:creationId xmlns:p14="http://schemas.microsoft.com/office/powerpoint/2010/main" val="11214674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5D8F03B-9284-4994-AAEA-29BCB032C8CD}" type="slidenum">
              <a:rPr lang="en-US" altLang="en-US"/>
              <a:pPr/>
              <a:t>1</a:t>
            </a:fld>
            <a:endParaRPr lang="en-US"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1982484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33B7245-3E2C-46CB-A179-3DBE0A5A743E}" type="slidenum">
              <a:rPr lang="en-US" altLang="en-US"/>
              <a:pPr/>
              <a:t>2</a:t>
            </a:fld>
            <a:endParaRPr lang="en-US"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174764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2322454-8085-40CE-8C35-B14E517276B3}" type="slidenum">
              <a:rPr lang="en-US" altLang="en-US"/>
              <a:pPr/>
              <a:t>3</a:t>
            </a:fld>
            <a:endParaRPr lang="en-US"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291590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F38EEC0-7B39-4AC0-9A74-095F0CBD3488}" type="slidenum">
              <a:rPr lang="en-US" altLang="en-US"/>
              <a:pPr/>
              <a:t>4</a:t>
            </a:fld>
            <a:endParaRPr lang="en-US"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807016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C95C43A-139A-4A0D-AF7E-1420FEF1DE77}" type="slidenum">
              <a:rPr lang="en-US" altLang="en-US"/>
              <a:pPr/>
              <a:t>5</a:t>
            </a:fld>
            <a:endParaRPr lang="en-US"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917893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3BC3D33-E7CA-4F75-BBC1-D5EA9CEC448B}" type="slidenum">
              <a:rPr lang="en-US" altLang="en-US"/>
              <a:pPr/>
              <a:t>6</a:t>
            </a:fld>
            <a:endParaRPr lang="en-US"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1707103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9"/>
          <p:cNvSpPr>
            <a:spLocks noChangeArrowheads="1"/>
          </p:cNvSpPr>
          <p:nvPr userDrawn="1"/>
        </p:nvSpPr>
        <p:spPr bwMode="auto">
          <a:xfrm>
            <a:off x="0" y="0"/>
            <a:ext cx="9144000" cy="6858000"/>
          </a:xfrm>
          <a:prstGeom prst="rect">
            <a:avLst/>
          </a:prstGeom>
          <a:blipFill dpi="0" rotWithShape="1">
            <a:blip r:embed="rId2"/>
            <a:srcRect/>
            <a:stretch>
              <a:fillRect b="-5037"/>
            </a:stretch>
          </a:blip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5123" name="Rectangle 3"/>
          <p:cNvSpPr>
            <a:spLocks noGrp="1" noChangeArrowheads="1"/>
          </p:cNvSpPr>
          <p:nvPr>
            <p:ph type="ctrTitle"/>
          </p:nvPr>
        </p:nvSpPr>
        <p:spPr>
          <a:xfrm>
            <a:off x="827088" y="117475"/>
            <a:ext cx="7488237" cy="1008063"/>
          </a:xfrm>
        </p:spPr>
        <p:txBody>
          <a:bodyPr/>
          <a:lstStyle>
            <a:lvl1pPr>
              <a:defRPr/>
            </a:lvl1pPr>
          </a:lstStyle>
          <a:p>
            <a:pPr lvl="0"/>
            <a:r>
              <a:rPr lang="en-US" altLang="en-US" noProof="0" smtClean="0"/>
              <a:t>Click to edit Master title style</a:t>
            </a:r>
          </a:p>
        </p:txBody>
      </p:sp>
      <p:sp>
        <p:nvSpPr>
          <p:cNvPr id="5124" name="Rectangle 4"/>
          <p:cNvSpPr>
            <a:spLocks noGrp="1" noChangeArrowheads="1"/>
          </p:cNvSpPr>
          <p:nvPr>
            <p:ph type="subTitle" idx="1"/>
          </p:nvPr>
        </p:nvSpPr>
        <p:spPr>
          <a:xfrm>
            <a:off x="0" y="2420938"/>
            <a:ext cx="2808288" cy="2447925"/>
          </a:xfrm>
        </p:spPr>
        <p:txBody>
          <a:bodyPr/>
          <a:lstStyle>
            <a:lvl1pPr marL="0" indent="0" algn="ctr">
              <a:buFont typeface="Wingdings" panose="05000000000000000000" pitchFamily="2" charset="2"/>
              <a:buNone/>
              <a:defRPr/>
            </a:lvl1pPr>
          </a:lstStyle>
          <a:p>
            <a:pPr lvl="0"/>
            <a:r>
              <a:rPr lang="en-US" altLang="en-US" noProof="0" smtClean="0"/>
              <a:t>Click to edit Master subtitle style</a:t>
            </a:r>
          </a:p>
        </p:txBody>
      </p:sp>
      <p:sp>
        <p:nvSpPr>
          <p:cNvPr id="5" name="Rectangle 5"/>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6"/>
          <p:cNvSpPr>
            <a:spLocks noGrp="1" noChangeArrowheads="1"/>
          </p:cNvSpPr>
          <p:nvPr>
            <p:ph type="ftr" sz="quarter" idx="11"/>
          </p:nvPr>
        </p:nvSpPr>
        <p:spPr/>
        <p:txBody>
          <a:bodyPr/>
          <a:lstStyle>
            <a:lvl1pPr>
              <a:defRPr smtClean="0"/>
            </a:lvl1pPr>
          </a:lstStyle>
          <a:p>
            <a:pPr>
              <a:defRPr/>
            </a:pPr>
            <a:endParaRPr lang="en-US" altLang="en-US"/>
          </a:p>
        </p:txBody>
      </p:sp>
    </p:spTree>
    <p:extLst>
      <p:ext uri="{BB962C8B-B14F-4D97-AF65-F5344CB8AC3E}">
        <p14:creationId xmlns:p14="http://schemas.microsoft.com/office/powerpoint/2010/main" val="2503214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a:t>Page </a:t>
            </a:r>
            <a:fld id="{B07BB451-B62A-4A31-87DB-66BCF640E775}" type="slidenum">
              <a:rPr lang="en-US" altLang="en-US"/>
              <a:pPr>
                <a:defRPr/>
              </a:pPr>
              <a:t>‹#›</a:t>
            </a:fld>
            <a:endParaRPr lang="en-US" altLang="en-US"/>
          </a:p>
        </p:txBody>
      </p:sp>
    </p:spTree>
    <p:extLst>
      <p:ext uri="{BB962C8B-B14F-4D97-AF65-F5344CB8AC3E}">
        <p14:creationId xmlns:p14="http://schemas.microsoft.com/office/powerpoint/2010/main" val="659458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9100" y="274638"/>
            <a:ext cx="2124075"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95288" y="274638"/>
            <a:ext cx="6221412"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a:t>Page </a:t>
            </a:r>
            <a:fld id="{3110F902-4A79-41DF-8B4F-ADC31B0BC79C}" type="slidenum">
              <a:rPr lang="en-US" altLang="en-US"/>
              <a:pPr>
                <a:defRPr/>
              </a:pPr>
              <a:t>‹#›</a:t>
            </a:fld>
            <a:endParaRPr lang="en-US" altLang="en-US"/>
          </a:p>
        </p:txBody>
      </p:sp>
    </p:spTree>
    <p:extLst>
      <p:ext uri="{BB962C8B-B14F-4D97-AF65-F5344CB8AC3E}">
        <p14:creationId xmlns:p14="http://schemas.microsoft.com/office/powerpoint/2010/main" val="32150299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395288" y="274638"/>
            <a:ext cx="8497887" cy="993775"/>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684213" y="1600200"/>
            <a:ext cx="6048375" cy="4525963"/>
          </a:xfrm>
        </p:spPr>
        <p:txBody>
          <a:bodyPr/>
          <a:lstStyle/>
          <a:p>
            <a:pPr lvl="0"/>
            <a:endParaRPr lang="en-GB" noProof="0" smtClean="0"/>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a:t>Page </a:t>
            </a:r>
            <a:fld id="{783D8332-6C03-40F3-8851-4212E00AA97F}" type="slidenum">
              <a:rPr lang="en-US" altLang="en-US"/>
              <a:pPr>
                <a:defRPr/>
              </a:pPr>
              <a:t>‹#›</a:t>
            </a:fld>
            <a:endParaRPr lang="en-US" altLang="en-US"/>
          </a:p>
        </p:txBody>
      </p:sp>
    </p:spTree>
    <p:extLst>
      <p:ext uri="{BB962C8B-B14F-4D97-AF65-F5344CB8AC3E}">
        <p14:creationId xmlns:p14="http://schemas.microsoft.com/office/powerpoint/2010/main" val="19117808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5288" y="274638"/>
            <a:ext cx="8497887" cy="993775"/>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4213" y="1600200"/>
            <a:ext cx="2947987"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784600" y="1600200"/>
            <a:ext cx="2947988"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a:t>Page </a:t>
            </a:r>
            <a:fld id="{BD6B0099-4B14-40C6-8413-C70F91B1E7A3}" type="slidenum">
              <a:rPr lang="en-US" altLang="en-US"/>
              <a:pPr>
                <a:defRPr/>
              </a:pPr>
              <a:t>‹#›</a:t>
            </a:fld>
            <a:endParaRPr lang="en-US" altLang="en-US"/>
          </a:p>
        </p:txBody>
      </p:sp>
    </p:spTree>
    <p:extLst>
      <p:ext uri="{BB962C8B-B14F-4D97-AF65-F5344CB8AC3E}">
        <p14:creationId xmlns:p14="http://schemas.microsoft.com/office/powerpoint/2010/main" val="2221476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a:t>Page </a:t>
            </a:r>
            <a:fld id="{91912AE2-29E2-49D3-8D86-37980076B706}" type="slidenum">
              <a:rPr lang="en-US" altLang="en-US"/>
              <a:pPr>
                <a:defRPr/>
              </a:pPr>
              <a:t>‹#›</a:t>
            </a:fld>
            <a:endParaRPr lang="en-US" altLang="en-US"/>
          </a:p>
        </p:txBody>
      </p:sp>
    </p:spTree>
    <p:extLst>
      <p:ext uri="{BB962C8B-B14F-4D97-AF65-F5344CB8AC3E}">
        <p14:creationId xmlns:p14="http://schemas.microsoft.com/office/powerpoint/2010/main" val="2031876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a:t>Page </a:t>
            </a:r>
            <a:fld id="{552297D4-E922-4EB2-96AA-B88E6BF9F0C2}" type="slidenum">
              <a:rPr lang="en-US" altLang="en-US"/>
              <a:pPr>
                <a:defRPr/>
              </a:pPr>
              <a:t>‹#›</a:t>
            </a:fld>
            <a:endParaRPr lang="en-US" altLang="en-US"/>
          </a:p>
        </p:txBody>
      </p:sp>
    </p:spTree>
    <p:extLst>
      <p:ext uri="{BB962C8B-B14F-4D97-AF65-F5344CB8AC3E}">
        <p14:creationId xmlns:p14="http://schemas.microsoft.com/office/powerpoint/2010/main" val="605631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4213" y="1600200"/>
            <a:ext cx="2947987"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784600" y="1600200"/>
            <a:ext cx="2947988"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a:t>Page </a:t>
            </a:r>
            <a:fld id="{C177226B-4CC1-4895-B07E-5CDDD7F44A15}" type="slidenum">
              <a:rPr lang="en-US" altLang="en-US"/>
              <a:pPr>
                <a:defRPr/>
              </a:pPr>
              <a:t>‹#›</a:t>
            </a:fld>
            <a:endParaRPr lang="en-US" altLang="en-US"/>
          </a:p>
        </p:txBody>
      </p:sp>
    </p:spTree>
    <p:extLst>
      <p:ext uri="{BB962C8B-B14F-4D97-AF65-F5344CB8AC3E}">
        <p14:creationId xmlns:p14="http://schemas.microsoft.com/office/powerpoint/2010/main" val="1258576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7"/>
          <p:cNvSpPr>
            <a:spLocks noGrp="1" noChangeArrowheads="1"/>
          </p:cNvSpPr>
          <p:nvPr>
            <p:ph type="sldNum" sz="quarter" idx="12"/>
          </p:nvPr>
        </p:nvSpPr>
        <p:spPr>
          <a:ln/>
        </p:spPr>
        <p:txBody>
          <a:bodyPr/>
          <a:lstStyle>
            <a:lvl1pPr>
              <a:defRPr/>
            </a:lvl1pPr>
          </a:lstStyle>
          <a:p>
            <a:pPr>
              <a:defRPr/>
            </a:pPr>
            <a:r>
              <a:rPr lang="en-US" altLang="en-US"/>
              <a:t>Page </a:t>
            </a:r>
            <a:fld id="{C62C8CFC-4281-4D3F-A2A4-E615D6AF114C}" type="slidenum">
              <a:rPr lang="en-US" altLang="en-US"/>
              <a:pPr>
                <a:defRPr/>
              </a:pPr>
              <a:t>‹#›</a:t>
            </a:fld>
            <a:endParaRPr lang="en-US" altLang="en-US"/>
          </a:p>
        </p:txBody>
      </p:sp>
    </p:spTree>
    <p:extLst>
      <p:ext uri="{BB962C8B-B14F-4D97-AF65-F5344CB8AC3E}">
        <p14:creationId xmlns:p14="http://schemas.microsoft.com/office/powerpoint/2010/main" val="3012579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7"/>
          <p:cNvSpPr>
            <a:spLocks noGrp="1" noChangeArrowheads="1"/>
          </p:cNvSpPr>
          <p:nvPr>
            <p:ph type="sldNum" sz="quarter" idx="12"/>
          </p:nvPr>
        </p:nvSpPr>
        <p:spPr>
          <a:ln/>
        </p:spPr>
        <p:txBody>
          <a:bodyPr/>
          <a:lstStyle>
            <a:lvl1pPr>
              <a:defRPr/>
            </a:lvl1pPr>
          </a:lstStyle>
          <a:p>
            <a:pPr>
              <a:defRPr/>
            </a:pPr>
            <a:r>
              <a:rPr lang="en-US" altLang="en-US"/>
              <a:t>Page </a:t>
            </a:r>
            <a:fld id="{9064B63B-CC81-4C3B-A6BE-1497356A5D21}" type="slidenum">
              <a:rPr lang="en-US" altLang="en-US"/>
              <a:pPr>
                <a:defRPr/>
              </a:pPr>
              <a:t>‹#›</a:t>
            </a:fld>
            <a:endParaRPr lang="en-US" altLang="en-US"/>
          </a:p>
        </p:txBody>
      </p:sp>
    </p:spTree>
    <p:extLst>
      <p:ext uri="{BB962C8B-B14F-4D97-AF65-F5344CB8AC3E}">
        <p14:creationId xmlns:p14="http://schemas.microsoft.com/office/powerpoint/2010/main" val="856518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7"/>
          <p:cNvSpPr>
            <a:spLocks noGrp="1" noChangeArrowheads="1"/>
          </p:cNvSpPr>
          <p:nvPr>
            <p:ph type="sldNum" sz="quarter" idx="12"/>
          </p:nvPr>
        </p:nvSpPr>
        <p:spPr>
          <a:ln/>
        </p:spPr>
        <p:txBody>
          <a:bodyPr/>
          <a:lstStyle>
            <a:lvl1pPr>
              <a:defRPr/>
            </a:lvl1pPr>
          </a:lstStyle>
          <a:p>
            <a:pPr>
              <a:defRPr/>
            </a:pPr>
            <a:r>
              <a:rPr lang="en-US" altLang="en-US"/>
              <a:t>Page </a:t>
            </a:r>
            <a:fld id="{61D544B8-5884-4175-BA43-46FD143ED95A}" type="slidenum">
              <a:rPr lang="en-US" altLang="en-US"/>
              <a:pPr>
                <a:defRPr/>
              </a:pPr>
              <a:t>‹#›</a:t>
            </a:fld>
            <a:endParaRPr lang="en-US" altLang="en-US"/>
          </a:p>
        </p:txBody>
      </p:sp>
    </p:spTree>
    <p:extLst>
      <p:ext uri="{BB962C8B-B14F-4D97-AF65-F5344CB8AC3E}">
        <p14:creationId xmlns:p14="http://schemas.microsoft.com/office/powerpoint/2010/main" val="2195588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a:t>Page </a:t>
            </a:r>
            <a:fld id="{0D7D7F7C-BCA8-469A-8D58-999C694ECF45}" type="slidenum">
              <a:rPr lang="en-US" altLang="en-US"/>
              <a:pPr>
                <a:defRPr/>
              </a:pPr>
              <a:t>‹#›</a:t>
            </a:fld>
            <a:endParaRPr lang="en-US" altLang="en-US"/>
          </a:p>
        </p:txBody>
      </p:sp>
    </p:spTree>
    <p:extLst>
      <p:ext uri="{BB962C8B-B14F-4D97-AF65-F5344CB8AC3E}">
        <p14:creationId xmlns:p14="http://schemas.microsoft.com/office/powerpoint/2010/main" val="1881412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a:t>Page </a:t>
            </a:r>
            <a:fld id="{A0CADAE0-F0B5-47C7-BD4A-7005152D906D}" type="slidenum">
              <a:rPr lang="en-US" altLang="en-US"/>
              <a:pPr>
                <a:defRPr/>
              </a:pPr>
              <a:t>‹#›</a:t>
            </a:fld>
            <a:endParaRPr lang="en-US" altLang="en-US"/>
          </a:p>
        </p:txBody>
      </p:sp>
    </p:spTree>
    <p:extLst>
      <p:ext uri="{BB962C8B-B14F-4D97-AF65-F5344CB8AC3E}">
        <p14:creationId xmlns:p14="http://schemas.microsoft.com/office/powerpoint/2010/main" val="36891532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5" descr="traffic-lights2"/>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1588"/>
            <a:ext cx="9144000"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p:cNvSpPr>
            <a:spLocks noGrp="1" noChangeArrowheads="1"/>
          </p:cNvSpPr>
          <p:nvPr>
            <p:ph type="title"/>
          </p:nvPr>
        </p:nvSpPr>
        <p:spPr bwMode="auto">
          <a:xfrm>
            <a:off x="395288" y="274638"/>
            <a:ext cx="8497887" cy="993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4101" name="Rectangle 5"/>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4102" name="Rectangle 6"/>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4103" name="Rectangle 7"/>
          <p:cNvSpPr>
            <a:spLocks noGrp="1" noChangeArrowheads="1"/>
          </p:cNvSpPr>
          <p:nvPr>
            <p:ph type="sldNum" sz="quarter" idx="4"/>
          </p:nvPr>
        </p:nvSpPr>
        <p:spPr bwMode="auto">
          <a:xfrm>
            <a:off x="6831013"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r>
              <a:rPr lang="en-US" altLang="en-US"/>
              <a:t>Page </a:t>
            </a:r>
            <a:fld id="{A9F96E01-FDA1-441F-89DB-ED53593CF80C}" type="slidenum">
              <a:rPr lang="en-US" altLang="en-US"/>
              <a:pPr>
                <a:defRPr/>
              </a:pPr>
              <a:t>‹#›</a:t>
            </a:fld>
            <a:endParaRPr lang="en-US" altLang="en-US"/>
          </a:p>
        </p:txBody>
      </p:sp>
      <p:sp>
        <p:nvSpPr>
          <p:cNvPr id="1031" name="Rectangle 4"/>
          <p:cNvSpPr>
            <a:spLocks noGrp="1" noChangeArrowheads="1"/>
          </p:cNvSpPr>
          <p:nvPr>
            <p:ph type="body" idx="1"/>
          </p:nvPr>
        </p:nvSpPr>
        <p:spPr bwMode="auto">
          <a:xfrm>
            <a:off x="684213" y="1600200"/>
            <a:ext cx="6048375"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76"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p:hf hdr="0" ftr="0" dt="0"/>
  <p:txStyles>
    <p:titleStyle>
      <a:lvl1pPr algn="ctr" rtl="0" eaLnBrk="0" fontAlgn="base" hangingPunct="0">
        <a:spcBef>
          <a:spcPct val="0"/>
        </a:spcBef>
        <a:spcAft>
          <a:spcPct val="0"/>
        </a:spcAft>
        <a:defRPr sz="3600" kern="12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anose="020B0604020202020204" pitchFamily="34" charset="0"/>
        </a:defRPr>
      </a:lvl2pPr>
      <a:lvl3pPr algn="ctr" rtl="0" eaLnBrk="0" fontAlgn="base" hangingPunct="0">
        <a:spcBef>
          <a:spcPct val="0"/>
        </a:spcBef>
        <a:spcAft>
          <a:spcPct val="0"/>
        </a:spcAft>
        <a:defRPr sz="3600">
          <a:solidFill>
            <a:schemeClr val="tx2"/>
          </a:solidFill>
          <a:latin typeface="Arial" panose="020B0604020202020204" pitchFamily="34" charset="0"/>
        </a:defRPr>
      </a:lvl3pPr>
      <a:lvl4pPr algn="ctr" rtl="0" eaLnBrk="0" fontAlgn="base" hangingPunct="0">
        <a:spcBef>
          <a:spcPct val="0"/>
        </a:spcBef>
        <a:spcAft>
          <a:spcPct val="0"/>
        </a:spcAft>
        <a:defRPr sz="3600">
          <a:solidFill>
            <a:schemeClr val="tx2"/>
          </a:solidFill>
          <a:latin typeface="Arial" panose="020B0604020202020204" pitchFamily="34" charset="0"/>
        </a:defRPr>
      </a:lvl4pPr>
      <a:lvl5pPr algn="ctr" rtl="0" eaLnBrk="0" fontAlgn="base" hangingPunct="0">
        <a:spcBef>
          <a:spcPct val="0"/>
        </a:spcBef>
        <a:spcAft>
          <a:spcPct val="0"/>
        </a:spcAft>
        <a:defRPr sz="3600">
          <a:solidFill>
            <a:schemeClr val="tx2"/>
          </a:solidFill>
          <a:latin typeface="Arial" panose="020B0604020202020204" pitchFamily="34" charset="0"/>
        </a:defRPr>
      </a:lvl5pPr>
      <a:lvl6pPr marL="457200" algn="ctr" rtl="0" fontAlgn="base">
        <a:spcBef>
          <a:spcPct val="0"/>
        </a:spcBef>
        <a:spcAft>
          <a:spcPct val="0"/>
        </a:spcAft>
        <a:defRPr sz="3600">
          <a:solidFill>
            <a:schemeClr val="tx2"/>
          </a:solidFill>
          <a:latin typeface="Arial" panose="020B0604020202020204" pitchFamily="34" charset="0"/>
        </a:defRPr>
      </a:lvl6pPr>
      <a:lvl7pPr marL="914400" algn="ctr" rtl="0" fontAlgn="base">
        <a:spcBef>
          <a:spcPct val="0"/>
        </a:spcBef>
        <a:spcAft>
          <a:spcPct val="0"/>
        </a:spcAft>
        <a:defRPr sz="3600">
          <a:solidFill>
            <a:schemeClr val="tx2"/>
          </a:solidFill>
          <a:latin typeface="Arial" panose="020B0604020202020204" pitchFamily="34" charset="0"/>
        </a:defRPr>
      </a:lvl7pPr>
      <a:lvl8pPr marL="1371600" algn="ctr" rtl="0" fontAlgn="base">
        <a:spcBef>
          <a:spcPct val="0"/>
        </a:spcBef>
        <a:spcAft>
          <a:spcPct val="0"/>
        </a:spcAft>
        <a:defRPr sz="3600">
          <a:solidFill>
            <a:schemeClr val="tx2"/>
          </a:solidFill>
          <a:latin typeface="Arial" panose="020B0604020202020204" pitchFamily="34" charset="0"/>
        </a:defRPr>
      </a:lvl8pPr>
      <a:lvl9pPr marL="1828800" algn="ctr" rtl="0" fontAlgn="base">
        <a:spcBef>
          <a:spcPct val="0"/>
        </a:spcBef>
        <a:spcAft>
          <a:spcPct val="0"/>
        </a:spcAft>
        <a:defRPr sz="36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folHlink"/>
        </a:buClr>
        <a:buFont typeface="Wingdings" panose="05000000000000000000" pitchFamily="2"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folHlink"/>
        </a:buClr>
        <a:buFont typeface="Wingdings" panose="05000000000000000000" pitchFamily="2"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folHlink"/>
        </a:buClr>
        <a:buFont typeface="Wingdings" panose="05000000000000000000" pitchFamily="2"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folHlink"/>
        </a:buClr>
        <a:buFont typeface="Wingdings" panose="05000000000000000000" pitchFamily="2"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folHlink"/>
        </a:buClr>
        <a:buFont typeface="Wingdings" panose="05000000000000000000" pitchFamily="2" charset="2"/>
        <a:buChar char="§"/>
        <a:defRPr sz="20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GB" altLang="en-US" smtClean="0"/>
              <a:t>Animated Traffic Lights </a:t>
            </a:r>
            <a:endParaRPr lang="en-US" altLang="en-US" smtClean="0"/>
          </a:p>
        </p:txBody>
      </p:sp>
      <p:sp>
        <p:nvSpPr>
          <p:cNvPr id="4099" name="Rectangle 5"/>
          <p:cNvSpPr>
            <a:spLocks noGrp="1" noChangeArrowheads="1"/>
          </p:cNvSpPr>
          <p:nvPr>
            <p:ph type="subTitle" idx="1"/>
          </p:nvPr>
        </p:nvSpPr>
        <p:spPr/>
        <p:txBody>
          <a:bodyPr/>
          <a:lstStyle/>
          <a:p>
            <a:pPr eaLnBrk="1" hangingPunct="1"/>
            <a:endParaRPr lang="en-GB" altLang="en-US" smtClean="0"/>
          </a:p>
        </p:txBody>
      </p:sp>
      <p:sp>
        <p:nvSpPr>
          <p:cNvPr id="4100" name="Rectangle 6"/>
          <p:cNvSpPr>
            <a:spLocks noChangeArrowheads="1"/>
          </p:cNvSpPr>
          <p:nvPr/>
        </p:nvSpPr>
        <p:spPr bwMode="auto">
          <a:xfrm>
            <a:off x="6300788" y="4797425"/>
            <a:ext cx="2376487" cy="10588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Note animation only works in slide show mode</a:t>
            </a:r>
            <a:endParaRPr lang="en-US"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Page </a:t>
            </a:r>
            <a:fld id="{D34BE7D9-750F-4051-8B82-65B787CBB836}" type="slidenum">
              <a:rPr lang="en-US" altLang="en-US"/>
              <a:pPr/>
              <a:t>2</a:t>
            </a:fld>
            <a:endParaRPr lang="en-US" altLang="en-US"/>
          </a:p>
        </p:txBody>
      </p:sp>
      <p:sp>
        <p:nvSpPr>
          <p:cNvPr id="6147"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6148"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t>Bullet Point</a:t>
            </a:r>
          </a:p>
          <a:p>
            <a:pPr lvl="1" eaLnBrk="1" hangingPunct="1"/>
            <a:r>
              <a:rPr lang="en-GB" altLang="en-US" smtClean="0"/>
              <a:t>Sub Bullet</a:t>
            </a:r>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Page </a:t>
            </a:r>
            <a:fld id="{477C8541-734B-4315-85DC-6D8D5FAE122D}" type="slidenum">
              <a:rPr lang="en-US" altLang="en-US"/>
              <a:pPr/>
              <a:t>3</a:t>
            </a:fld>
            <a:endParaRPr lang="en-US" altLang="en-US"/>
          </a:p>
        </p:txBody>
      </p:sp>
      <p:sp>
        <p:nvSpPr>
          <p:cNvPr id="8195"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8196" name="Object 3"/>
          <p:cNvGraphicFramePr>
            <a:graphicFrameLocks noChangeAspect="1"/>
          </p:cNvGraphicFramePr>
          <p:nvPr>
            <p:ph type="chart" idx="1"/>
          </p:nvPr>
        </p:nvGraphicFramePr>
        <p:xfrm>
          <a:off x="0" y="2060575"/>
          <a:ext cx="7132638" cy="3759200"/>
        </p:xfrm>
        <a:graphic>
          <a:graphicData uri="http://schemas.openxmlformats.org/presentationml/2006/ole">
            <mc:AlternateContent xmlns:mc="http://schemas.openxmlformats.org/markup-compatibility/2006">
              <mc:Choice xmlns:v="urn:schemas-microsoft-com:vml" Requires="v">
                <p:oleObj spid="_x0000_s8197" name="Chart" r:id="rId4" imgW="7286549" imgH="4524451" progId="MSGraph.Chart.8">
                  <p:embed followColorScheme="full"/>
                </p:oleObj>
              </mc:Choice>
              <mc:Fallback>
                <p:oleObj name="Chart" r:id="rId4" imgW="7286549" imgH="4524451"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2060575"/>
                        <a:ext cx="7132638"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6"/>
          <p:cNvSpPr>
            <a:spLocks noGrp="1"/>
          </p:cNvSpPr>
          <p:nvPr>
            <p:ph type="sldNum" sz="quarter" idx="12"/>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Page </a:t>
            </a:r>
            <a:fld id="{161565C4-93DC-48C3-9749-FCDA3525BF46}" type="slidenum">
              <a:rPr lang="en-US" altLang="en-US"/>
              <a:pPr/>
              <a:t>4</a:t>
            </a:fld>
            <a:endParaRPr lang="en-US" altLang="en-US"/>
          </a:p>
        </p:txBody>
      </p:sp>
      <p:sp>
        <p:nvSpPr>
          <p:cNvPr id="10243"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4" name="Rectangle 3"/>
          <p:cNvSpPr>
            <a:spLocks noGrp="1" noChangeArrowheads="1"/>
          </p:cNvSpPr>
          <p:nvPr>
            <p:ph type="body" sz="half" idx="1"/>
          </p:nvPr>
        </p:nvSpPr>
        <p:spPr>
          <a:xfrm>
            <a:off x="684213" y="1600200"/>
            <a:ext cx="2963862" cy="45259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0245" name="Picture 4"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213" y="3141663"/>
            <a:ext cx="2628900" cy="3284537"/>
          </a:xfrm>
          <a:prstGeom prst="rect">
            <a:avLst/>
          </a:prstGeom>
          <a:solidFill>
            <a:schemeClr val="accent1"/>
          </a:solidFill>
          <a:ln w="38100" algn="ctr">
            <a:solidFill>
              <a:schemeClr val="tx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6"/>
          <p:cNvSpPr>
            <a:spLocks noGrp="1"/>
          </p:cNvSpPr>
          <p:nvPr>
            <p:ph type="sldNum" sz="quarter" idx="12"/>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Page </a:t>
            </a:r>
            <a:fld id="{C6662517-8F6B-4D11-BB23-C0FC9A193F3A}" type="slidenum">
              <a:rPr lang="en-US" altLang="en-US"/>
              <a:pPr/>
              <a:t>5</a:t>
            </a:fld>
            <a:endParaRPr lang="en-US" altLang="en-US"/>
          </a:p>
        </p:txBody>
      </p:sp>
      <p:sp>
        <p:nvSpPr>
          <p:cNvPr id="12291"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2292" name="Rectangle 3"/>
          <p:cNvSpPr>
            <a:spLocks noGrp="1" noChangeArrowheads="1"/>
          </p:cNvSpPr>
          <p:nvPr>
            <p:ph type="body" sz="half" idx="1"/>
          </p:nvPr>
        </p:nvSpPr>
        <p:spPr>
          <a:xfrm>
            <a:off x="684213" y="1600200"/>
            <a:ext cx="5183187" cy="4525963"/>
          </a:xfrm>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sp>
        <p:nvSpPr>
          <p:cNvPr id="12293" name="Rectangle 15"/>
          <p:cNvSpPr>
            <a:spLocks noChangeArrowheads="1"/>
          </p:cNvSpPr>
          <p:nvPr/>
        </p:nvSpPr>
        <p:spPr bwMode="auto">
          <a:xfrm>
            <a:off x="1044575" y="5084763"/>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2294" name="Rectangle 16"/>
          <p:cNvSpPr>
            <a:spLocks noChangeArrowheads="1"/>
          </p:cNvSpPr>
          <p:nvPr/>
        </p:nvSpPr>
        <p:spPr bwMode="auto">
          <a:xfrm>
            <a:off x="3563938" y="5084763"/>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Page </a:t>
            </a:r>
            <a:fld id="{59C557C7-0859-4B74-93F2-B4B8CF050450}" type="slidenum">
              <a:rPr lang="en-US" altLang="en-US"/>
              <a:pPr/>
              <a:t>6</a:t>
            </a:fld>
            <a:endParaRPr lang="en-US" altLang="en-US"/>
          </a:p>
        </p:txBody>
      </p:sp>
      <p:sp>
        <p:nvSpPr>
          <p:cNvPr id="14339"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4340"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4341"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4342"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4343"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4344"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4345"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Gingham_Blue">
  <a:themeElements>
    <a:clrScheme name="">
      <a:dk1>
        <a:srgbClr val="000099"/>
      </a:dk1>
      <a:lt1>
        <a:srgbClr val="FFFFFF"/>
      </a:lt1>
      <a:dk2>
        <a:srgbClr val="003399"/>
      </a:dk2>
      <a:lt2>
        <a:srgbClr val="808080"/>
      </a:lt2>
      <a:accent1>
        <a:srgbClr val="DCE4F0"/>
      </a:accent1>
      <a:accent2>
        <a:srgbClr val="DB1520"/>
      </a:accent2>
      <a:accent3>
        <a:srgbClr val="FFFFFF"/>
      </a:accent3>
      <a:accent4>
        <a:srgbClr val="000082"/>
      </a:accent4>
      <a:accent5>
        <a:srgbClr val="EBEFF6"/>
      </a:accent5>
      <a:accent6>
        <a:srgbClr val="C6121C"/>
      </a:accent6>
      <a:hlink>
        <a:srgbClr val="FF9933"/>
      </a:hlink>
      <a:folHlink>
        <a:srgbClr val="1CCC81"/>
      </a:folHlink>
    </a:clrScheme>
    <a:fontScheme name="Gingham_Blu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Gingham_Blu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ingham_Blu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ingham_Blu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ingham_Blu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ingham_Blu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ingham_Blu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ingham_Blu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ingham_Blu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ingham_Blu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ingham_Blu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ingham_Blu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ingham_Blu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ingham_Blue 13">
        <a:dk1>
          <a:srgbClr val="000000"/>
        </a:dk1>
        <a:lt1>
          <a:srgbClr val="FFFFFF"/>
        </a:lt1>
        <a:dk2>
          <a:srgbClr val="000000"/>
        </a:dk2>
        <a:lt2>
          <a:srgbClr val="808080"/>
        </a:lt2>
        <a:accent1>
          <a:srgbClr val="FB6346"/>
        </a:accent1>
        <a:accent2>
          <a:srgbClr val="FB9F86"/>
        </a:accent2>
        <a:accent3>
          <a:srgbClr val="FFFFFF"/>
        </a:accent3>
        <a:accent4>
          <a:srgbClr val="000000"/>
        </a:accent4>
        <a:accent5>
          <a:srgbClr val="FDB7B0"/>
        </a:accent5>
        <a:accent6>
          <a:srgbClr val="E3907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ingham_Blue 14">
        <a:dk1>
          <a:srgbClr val="000000"/>
        </a:dk1>
        <a:lt1>
          <a:srgbClr val="FFFFFF"/>
        </a:lt1>
        <a:dk2>
          <a:srgbClr val="000000"/>
        </a:dk2>
        <a:lt2>
          <a:srgbClr val="808080"/>
        </a:lt2>
        <a:accent1>
          <a:srgbClr val="FB6346"/>
        </a:accent1>
        <a:accent2>
          <a:srgbClr val="FB9F86"/>
        </a:accent2>
        <a:accent3>
          <a:srgbClr val="FFFFFF"/>
        </a:accent3>
        <a:accent4>
          <a:srgbClr val="000000"/>
        </a:accent4>
        <a:accent5>
          <a:srgbClr val="FDB7B0"/>
        </a:accent5>
        <a:accent6>
          <a:srgbClr val="E39079"/>
        </a:accent6>
        <a:hlink>
          <a:srgbClr val="FF3300"/>
        </a:hlink>
        <a:folHlink>
          <a:srgbClr val="FF5229"/>
        </a:folHlink>
      </a:clrScheme>
      <a:clrMap bg1="lt1" tx1="dk1" bg2="lt2" tx2="dk2" accent1="accent1" accent2="accent2" accent3="accent3" accent4="accent4" accent5="accent5" accent6="accent6" hlink="hlink" folHlink="folHlink"/>
    </a:extraClrScheme>
    <a:extraClrScheme>
      <a:clrScheme name="Gingham_Blue 15">
        <a:dk1>
          <a:srgbClr val="000000"/>
        </a:dk1>
        <a:lt1>
          <a:srgbClr val="FFFFFF"/>
        </a:lt1>
        <a:dk2>
          <a:srgbClr val="000000"/>
        </a:dk2>
        <a:lt2>
          <a:srgbClr val="808080"/>
        </a:lt2>
        <a:accent1>
          <a:srgbClr val="4F70B1"/>
        </a:accent1>
        <a:accent2>
          <a:srgbClr val="8BA5CE"/>
        </a:accent2>
        <a:accent3>
          <a:srgbClr val="FFFFFF"/>
        </a:accent3>
        <a:accent4>
          <a:srgbClr val="000000"/>
        </a:accent4>
        <a:accent5>
          <a:srgbClr val="B2BBD5"/>
        </a:accent5>
        <a:accent6>
          <a:srgbClr val="7D95BA"/>
        </a:accent6>
        <a:hlink>
          <a:srgbClr val="FB6346"/>
        </a:hlink>
        <a:folHlink>
          <a:srgbClr val="FB9F86"/>
        </a:folHlink>
      </a:clrScheme>
      <a:clrMap bg1="lt1" tx1="dk1" bg2="lt2" tx2="dk2" accent1="accent1" accent2="accent2" accent3="accent3" accent4="accent4" accent5="accent5" accent6="accent6" hlink="hlink" folHlink="folHlink"/>
    </a:extraClrScheme>
    <a:extraClrScheme>
      <a:clrScheme name="Gingham_Blue 16">
        <a:dk1>
          <a:srgbClr val="000000"/>
        </a:dk1>
        <a:lt1>
          <a:srgbClr val="FFFFFF"/>
        </a:lt1>
        <a:dk2>
          <a:srgbClr val="000099"/>
        </a:dk2>
        <a:lt2>
          <a:srgbClr val="808080"/>
        </a:lt2>
        <a:accent1>
          <a:srgbClr val="4F70B1"/>
        </a:accent1>
        <a:accent2>
          <a:srgbClr val="8BA5CE"/>
        </a:accent2>
        <a:accent3>
          <a:srgbClr val="FFFFFF"/>
        </a:accent3>
        <a:accent4>
          <a:srgbClr val="000000"/>
        </a:accent4>
        <a:accent5>
          <a:srgbClr val="B2BBD5"/>
        </a:accent5>
        <a:accent6>
          <a:srgbClr val="7D95BA"/>
        </a:accent6>
        <a:hlink>
          <a:srgbClr val="FB6346"/>
        </a:hlink>
        <a:folHlink>
          <a:srgbClr val="FB9F8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Gingham_Blue</Template>
  <TotalTime>113</TotalTime>
  <Words>234</Words>
  <Application>Microsoft Office PowerPoint</Application>
  <PresentationFormat>On-screen Show (4:3)</PresentationFormat>
  <Paragraphs>40</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Gingham_Blue</vt:lpstr>
      <vt:lpstr>Microsoft Graph Chart</vt:lpstr>
      <vt:lpstr>Animated Traffic Lights </vt:lpstr>
      <vt:lpstr>Example of a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Traffic Lights Animated Template</dc:title>
  <dc:creator>Presentation Magazine</dc:creator>
  <cp:lastModifiedBy>Jonty Pearce</cp:lastModifiedBy>
  <cp:revision>11</cp:revision>
  <dcterms:created xsi:type="dcterms:W3CDTF">2005-03-31T15:47:35Z</dcterms:created>
  <dcterms:modified xsi:type="dcterms:W3CDTF">2015-02-22T11:10:07Z</dcterms:modified>
</cp:coreProperties>
</file>