
<file path=[Content_Types].xml><?xml version="1.0" encoding="utf-8"?>
<Types xmlns="http://schemas.openxmlformats.org/package/2006/content-types">
  <Default Extension="bin" ContentType="application/vnd.openxmlformats-officedocument.oleObject"/>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256" r:id="rId2"/>
    <p:sldId id="257" r:id="rId3"/>
    <p:sldId id="258" r:id="rId4"/>
    <p:sldId id="259" r:id="rId5"/>
    <p:sldId id="260" r:id="rId6"/>
    <p:sldId id="261" r:id="rId7"/>
    <p:sldId id="262" r:id="rId8"/>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5">
          <p15:clr>
            <a:srgbClr val="A4A3A4"/>
          </p15:clr>
        </p15:guide>
        <p15:guide id="2" orient="horz" pos="1428">
          <p15:clr>
            <a:srgbClr val="A4A3A4"/>
          </p15:clr>
        </p15:guide>
        <p15:guide id="3" orient="horz" pos="3877">
          <p15:clr>
            <a:srgbClr val="A4A3A4"/>
          </p15:clr>
        </p15:guide>
        <p15:guide id="4" orient="horz" pos="885">
          <p15:clr>
            <a:srgbClr val="A4A3A4"/>
          </p15:clr>
        </p15:guide>
        <p15:guide id="5" pos="286">
          <p15:clr>
            <a:srgbClr val="A4A3A4"/>
          </p15:clr>
        </p15:guide>
        <p15:guide id="6" pos="5698">
          <p15:clr>
            <a:srgbClr val="A4A3A4"/>
          </p15:clr>
        </p15:guide>
        <p15:guide id="7" pos="2830">
          <p15:clr>
            <a:srgbClr val="A4A3A4"/>
          </p15:clr>
        </p15:guide>
        <p15:guide id="8" pos="295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0452" autoAdjust="0"/>
    <p:restoredTop sz="94660"/>
  </p:normalViewPr>
  <p:slideViewPr>
    <p:cSldViewPr snapToGrid="0">
      <p:cViewPr varScale="1">
        <p:scale>
          <a:sx n="118" d="100"/>
          <a:sy n="118" d="100"/>
        </p:scale>
        <p:origin x="-1350" y="-102"/>
      </p:cViewPr>
      <p:guideLst>
        <p:guide orient="horz" pos="215"/>
        <p:guide orient="horz" pos="1428"/>
        <p:guide orient="horz" pos="3877"/>
        <p:guide orient="horz" pos="885"/>
        <p:guide pos="286"/>
        <p:guide pos="5698"/>
        <p:guide pos="2830"/>
        <p:guide pos="295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eaLnBrk="1" hangingPunct="1">
              <a:defRPr sz="1200" smtClean="0"/>
            </a:lvl1pPr>
          </a:lstStyle>
          <a:p>
            <a:pPr>
              <a:defRPr/>
            </a:pPr>
            <a:endParaRPr lang="en-GB" altLang="en-US"/>
          </a:p>
        </p:txBody>
      </p:sp>
      <p:sp>
        <p:nvSpPr>
          <p:cNvPr id="3" name="Date Placehold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eaLnBrk="1" hangingPunct="1">
              <a:defRPr sz="1200" smtClean="0"/>
            </a:lvl1pPr>
          </a:lstStyle>
          <a:p>
            <a:pPr>
              <a:defRPr/>
            </a:pPr>
            <a:fld id="{82E863F0-52BC-4159-8385-08DE640B6108}" type="datetimeFigureOut">
              <a:rPr lang="en-US" altLang="en-US"/>
              <a:pPr>
                <a:defRPr/>
              </a:pPr>
              <a:t>2/22/2015</a:t>
            </a:fld>
            <a:endParaRPr lang="en-US" alt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GB"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normAutofit/>
          </a:bodyPr>
          <a:lstStyle/>
          <a:p>
            <a:pPr lvl="0"/>
            <a:r>
              <a:rPr lang="en-US" altLang="en-US" noProof="0" smtClean="0"/>
              <a:t>Click to edit Master text styles</a:t>
            </a:r>
          </a:p>
          <a:p>
            <a:pPr lvl="1"/>
            <a:r>
              <a:rPr lang="en-US" altLang="en-US" noProof="0" smtClean="0"/>
              <a:t>Second level</a:t>
            </a:r>
          </a:p>
          <a:p>
            <a:pPr lvl="2"/>
            <a:r>
              <a:rPr lang="en-US" altLang="en-US" noProof="0" smtClean="0"/>
              <a:t>Third level</a:t>
            </a:r>
          </a:p>
          <a:p>
            <a:pPr lvl="3"/>
            <a:r>
              <a:rPr lang="en-US" altLang="en-US" noProof="0" smtClean="0"/>
              <a:t>Fourth level</a:t>
            </a:r>
          </a:p>
          <a:p>
            <a:pPr lvl="4"/>
            <a:r>
              <a:rPr lang="en-US" alt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eaLnBrk="1" hangingPunct="1">
              <a:defRPr sz="1200" smtClean="0"/>
            </a:lvl1pPr>
          </a:lstStyle>
          <a:p>
            <a:pPr>
              <a:defRPr/>
            </a:pPr>
            <a:endParaRPr lang="en-GB" alt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D7D2004F-8C04-4C28-82C5-38778B56DA0E}" type="slidenum">
              <a:rPr lang="en-US" altLang="en-US"/>
              <a:pPr>
                <a:defRPr/>
              </a:pPr>
              <a:t>‹#›</a:t>
            </a:fld>
            <a:endParaRPr lang="en-US" altLang="en-US"/>
          </a:p>
        </p:txBody>
      </p:sp>
    </p:spTree>
    <p:extLst>
      <p:ext uri="{BB962C8B-B14F-4D97-AF65-F5344CB8AC3E}">
        <p14:creationId xmlns:p14="http://schemas.microsoft.com/office/powerpoint/2010/main" val="118986372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en-GB" altLang="en-US" smtClean="0"/>
          </a:p>
        </p:txBody>
      </p:sp>
      <p:sp>
        <p:nvSpPr>
          <p:cNvPr id="512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A59E9EF1-FF7A-4621-8D92-0D6DC5C6801A}" type="slidenum">
              <a:rPr lang="en-US" altLang="en-US"/>
              <a:pPr/>
              <a:t>1</a:t>
            </a:fld>
            <a:endParaRPr lang="en-US" altLang="en-US"/>
          </a:p>
        </p:txBody>
      </p:sp>
    </p:spTree>
    <p:extLst>
      <p:ext uri="{BB962C8B-B14F-4D97-AF65-F5344CB8AC3E}">
        <p14:creationId xmlns:p14="http://schemas.microsoft.com/office/powerpoint/2010/main" val="86613573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en-US" smtClean="0"/>
          </a:p>
        </p:txBody>
      </p:sp>
      <p:sp>
        <p:nvSpPr>
          <p:cNvPr id="71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12283310-92F8-42C2-B77F-16BAB5A826DF}" type="slidenum">
              <a:rPr lang="en-US" altLang="en-US"/>
              <a:pPr/>
              <a:t>2</a:t>
            </a:fld>
            <a:endParaRPr lang="en-US" altLang="en-US"/>
          </a:p>
        </p:txBody>
      </p:sp>
    </p:spTree>
    <p:extLst>
      <p:ext uri="{BB962C8B-B14F-4D97-AF65-F5344CB8AC3E}">
        <p14:creationId xmlns:p14="http://schemas.microsoft.com/office/powerpoint/2010/main" val="154134821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21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en-US" smtClean="0"/>
          </a:p>
        </p:txBody>
      </p:sp>
      <p:sp>
        <p:nvSpPr>
          <p:cNvPr id="922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C2DFB73C-B24C-4390-B154-9BDAA39798B3}" type="slidenum">
              <a:rPr lang="en-US" altLang="en-US"/>
              <a:pPr/>
              <a:t>3</a:t>
            </a:fld>
            <a:endParaRPr lang="en-US" altLang="en-US"/>
          </a:p>
        </p:txBody>
      </p:sp>
    </p:spTree>
    <p:extLst>
      <p:ext uri="{BB962C8B-B14F-4D97-AF65-F5344CB8AC3E}">
        <p14:creationId xmlns:p14="http://schemas.microsoft.com/office/powerpoint/2010/main" val="25724139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267" name="Rectangle 3"/>
          <p:cNvSpPr>
            <a:spLocks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en-US" smtClean="0"/>
          </a:p>
        </p:txBody>
      </p:sp>
    </p:spTree>
    <p:extLst>
      <p:ext uri="{BB962C8B-B14F-4D97-AF65-F5344CB8AC3E}">
        <p14:creationId xmlns:p14="http://schemas.microsoft.com/office/powerpoint/2010/main" val="123867502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315" name="Rectangle 3"/>
          <p:cNvSpPr>
            <a:spLocks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en-US" smtClean="0"/>
          </a:p>
        </p:txBody>
      </p:sp>
    </p:spTree>
    <p:extLst>
      <p:ext uri="{BB962C8B-B14F-4D97-AF65-F5344CB8AC3E}">
        <p14:creationId xmlns:p14="http://schemas.microsoft.com/office/powerpoint/2010/main" val="20635208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363" name="Rectangle 3"/>
          <p:cNvSpPr>
            <a:spLocks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en-US" smtClean="0"/>
          </a:p>
        </p:txBody>
      </p:sp>
    </p:spTree>
    <p:extLst>
      <p:ext uri="{BB962C8B-B14F-4D97-AF65-F5344CB8AC3E}">
        <p14:creationId xmlns:p14="http://schemas.microsoft.com/office/powerpoint/2010/main" val="232977086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Rectangle 3"/>
          <p:cNvSpPr>
            <a:spLocks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en-US" smtClean="0"/>
          </a:p>
        </p:txBody>
      </p:sp>
    </p:spTree>
    <p:extLst>
      <p:ext uri="{BB962C8B-B14F-4D97-AF65-F5344CB8AC3E}">
        <p14:creationId xmlns:p14="http://schemas.microsoft.com/office/powerpoint/2010/main" val="415449601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4578" name="Title Placeholder 1"/>
          <p:cNvSpPr>
            <a:spLocks noGrp="1"/>
          </p:cNvSpPr>
          <p:nvPr>
            <p:ph type="ctrTitle"/>
          </p:nvPr>
        </p:nvSpPr>
        <p:spPr>
          <a:xfrm>
            <a:off x="454025" y="2266950"/>
            <a:ext cx="4621213" cy="1162050"/>
          </a:xfrm>
        </p:spPr>
        <p:txBody>
          <a:bodyPr anchor="b"/>
          <a:lstStyle>
            <a:lvl1pPr>
              <a:defRPr sz="2800" smtClean="0">
                <a:solidFill>
                  <a:schemeClr val="tx2"/>
                </a:solidFill>
                <a:latin typeface="Arial" panose="020B0604020202020204" pitchFamily="34" charset="0"/>
              </a:defRPr>
            </a:lvl1pPr>
          </a:lstStyle>
          <a:p>
            <a:pPr lvl="0"/>
            <a:r>
              <a:rPr lang="en-US" altLang="en-US" noProof="0" smtClean="0"/>
              <a:t>Click to edit Master title style</a:t>
            </a:r>
          </a:p>
        </p:txBody>
      </p:sp>
      <p:sp>
        <p:nvSpPr>
          <p:cNvPr id="1027" name="Text Placeholder 2"/>
          <p:cNvSpPr>
            <a:spLocks noGrp="1"/>
          </p:cNvSpPr>
          <p:nvPr>
            <p:ph type="body" idx="1"/>
          </p:nvPr>
        </p:nvSpPr>
        <p:spPr>
          <a:xfrm>
            <a:off x="454025" y="3627438"/>
            <a:ext cx="4627563" cy="534987"/>
          </a:xfrm>
        </p:spPr>
        <p:txBody>
          <a:bodyPr/>
          <a:lstStyle>
            <a:lvl1pPr>
              <a:defRPr sz="2000" smtClean="0">
                <a:effectLst/>
                <a:latin typeface="Arial" panose="020B0604020202020204" pitchFamily="34" charset="0"/>
              </a:defRPr>
            </a:lvl1pPr>
          </a:lstStyle>
          <a:p>
            <a:pPr lvl="0"/>
            <a:r>
              <a:rPr lang="en-US" altLang="en-US" noProof="0" smtClean="0"/>
              <a:t>Click to edit Master subtitle style</a:t>
            </a:r>
          </a:p>
        </p:txBody>
      </p:sp>
    </p:spTree>
    <p:extLst>
      <p:ext uri="{BB962C8B-B14F-4D97-AF65-F5344CB8AC3E}">
        <p14:creationId xmlns:p14="http://schemas.microsoft.com/office/powerpoint/2010/main" val="1663533986"/>
      </p:ext>
    </p:extLst>
  </p:cSld>
  <p:clrMapOvr>
    <a:masterClrMapping/>
  </p:clrMapOvr>
  <p:hf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Slide Number Placeholder 5"/>
          <p:cNvSpPr>
            <a:spLocks noGrp="1"/>
          </p:cNvSpPr>
          <p:nvPr>
            <p:ph type="sldNum" sz="quarter" idx="10"/>
          </p:nvPr>
        </p:nvSpPr>
        <p:spPr/>
        <p:txBody>
          <a:bodyPr/>
          <a:lstStyle>
            <a:lvl1pPr>
              <a:defRPr/>
            </a:lvl1pPr>
          </a:lstStyle>
          <a:p>
            <a:pPr>
              <a:defRPr/>
            </a:pPr>
            <a:fld id="{F0D3979B-A50B-41B2-B9E4-BEBD44DB38F2}" type="slidenum">
              <a:rPr lang="en-US" altLang="en-US"/>
              <a:pPr>
                <a:defRPr/>
              </a:pPr>
              <a:t>‹#›</a:t>
            </a:fld>
            <a:endParaRPr lang="en-US" altLang="en-US"/>
          </a:p>
        </p:txBody>
      </p:sp>
    </p:spTree>
    <p:extLst>
      <p:ext uri="{BB962C8B-B14F-4D97-AF65-F5344CB8AC3E}">
        <p14:creationId xmlns:p14="http://schemas.microsoft.com/office/powerpoint/2010/main" val="26803644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Slide Number Placeholder 5"/>
          <p:cNvSpPr>
            <a:spLocks noGrp="1"/>
          </p:cNvSpPr>
          <p:nvPr>
            <p:ph type="sldNum" sz="quarter" idx="10"/>
          </p:nvPr>
        </p:nvSpPr>
        <p:spPr/>
        <p:txBody>
          <a:bodyPr/>
          <a:lstStyle>
            <a:lvl1pPr>
              <a:defRPr/>
            </a:lvl1pPr>
          </a:lstStyle>
          <a:p>
            <a:pPr>
              <a:defRPr/>
            </a:pPr>
            <a:fld id="{1277086E-3750-4CDF-84F3-A5CAEEAA3416}" type="slidenum">
              <a:rPr lang="en-US" altLang="en-US"/>
              <a:pPr>
                <a:defRPr/>
              </a:pPr>
              <a:t>‹#›</a:t>
            </a:fld>
            <a:endParaRPr lang="en-US" altLang="en-US"/>
          </a:p>
        </p:txBody>
      </p:sp>
    </p:spTree>
    <p:extLst>
      <p:ext uri="{BB962C8B-B14F-4D97-AF65-F5344CB8AC3E}">
        <p14:creationId xmlns:p14="http://schemas.microsoft.com/office/powerpoint/2010/main" val="29041762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Slide Number Placeholder 5"/>
          <p:cNvSpPr>
            <a:spLocks noGrp="1"/>
          </p:cNvSpPr>
          <p:nvPr>
            <p:ph type="sldNum" sz="quarter" idx="10"/>
          </p:nvPr>
        </p:nvSpPr>
        <p:spPr/>
        <p:txBody>
          <a:bodyPr/>
          <a:lstStyle>
            <a:lvl1pPr>
              <a:defRPr/>
            </a:lvl1pPr>
          </a:lstStyle>
          <a:p>
            <a:pPr>
              <a:defRPr/>
            </a:pPr>
            <a:fld id="{D6CB1C10-7D29-499E-B9CF-4A8CAB8AFF8F}" type="slidenum">
              <a:rPr lang="en-US" altLang="en-US"/>
              <a:pPr>
                <a:defRPr/>
              </a:pPr>
              <a:t>‹#›</a:t>
            </a:fld>
            <a:endParaRPr lang="en-US" altLang="en-US"/>
          </a:p>
        </p:txBody>
      </p:sp>
    </p:spTree>
    <p:extLst>
      <p:ext uri="{BB962C8B-B14F-4D97-AF65-F5344CB8AC3E}">
        <p14:creationId xmlns:p14="http://schemas.microsoft.com/office/powerpoint/2010/main" val="33469443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Slide Number Placeholder 5"/>
          <p:cNvSpPr>
            <a:spLocks noGrp="1"/>
          </p:cNvSpPr>
          <p:nvPr>
            <p:ph type="sldNum" sz="quarter" idx="10"/>
          </p:nvPr>
        </p:nvSpPr>
        <p:spPr/>
        <p:txBody>
          <a:bodyPr/>
          <a:lstStyle>
            <a:lvl1pPr>
              <a:defRPr/>
            </a:lvl1pPr>
          </a:lstStyle>
          <a:p>
            <a:pPr>
              <a:defRPr/>
            </a:pPr>
            <a:fld id="{9F4354EC-4F47-4793-92C0-D733E818D239}" type="slidenum">
              <a:rPr lang="en-US" altLang="en-US"/>
              <a:pPr>
                <a:defRPr/>
              </a:pPr>
              <a:t>‹#›</a:t>
            </a:fld>
            <a:endParaRPr lang="en-US" altLang="en-US"/>
          </a:p>
        </p:txBody>
      </p:sp>
    </p:spTree>
    <p:extLst>
      <p:ext uri="{BB962C8B-B14F-4D97-AF65-F5344CB8AC3E}">
        <p14:creationId xmlns:p14="http://schemas.microsoft.com/office/powerpoint/2010/main" val="35577023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Slide Number Placeholder 5"/>
          <p:cNvSpPr>
            <a:spLocks noGrp="1"/>
          </p:cNvSpPr>
          <p:nvPr>
            <p:ph type="sldNum" sz="quarter" idx="10"/>
          </p:nvPr>
        </p:nvSpPr>
        <p:spPr/>
        <p:txBody>
          <a:bodyPr/>
          <a:lstStyle>
            <a:lvl1pPr>
              <a:defRPr/>
            </a:lvl1pPr>
          </a:lstStyle>
          <a:p>
            <a:pPr>
              <a:defRPr/>
            </a:pPr>
            <a:fld id="{C995975B-113E-44D2-B1EF-B4B7A610677D}" type="slidenum">
              <a:rPr lang="en-US" altLang="en-US"/>
              <a:pPr>
                <a:defRPr/>
              </a:pPr>
              <a:t>‹#›</a:t>
            </a:fld>
            <a:endParaRPr lang="en-US" altLang="en-US"/>
          </a:p>
        </p:txBody>
      </p:sp>
    </p:spTree>
    <p:extLst>
      <p:ext uri="{BB962C8B-B14F-4D97-AF65-F5344CB8AC3E}">
        <p14:creationId xmlns:p14="http://schemas.microsoft.com/office/powerpoint/2010/main" val="1021662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Slide Number Placeholder 5"/>
          <p:cNvSpPr>
            <a:spLocks noGrp="1"/>
          </p:cNvSpPr>
          <p:nvPr>
            <p:ph type="sldNum" sz="quarter" idx="10"/>
          </p:nvPr>
        </p:nvSpPr>
        <p:spPr/>
        <p:txBody>
          <a:bodyPr/>
          <a:lstStyle>
            <a:lvl1pPr>
              <a:defRPr/>
            </a:lvl1pPr>
          </a:lstStyle>
          <a:p>
            <a:pPr>
              <a:defRPr/>
            </a:pPr>
            <a:fld id="{2FF1342B-55EC-4657-B91D-20BFDEBC4ED3}" type="slidenum">
              <a:rPr lang="en-US" altLang="en-US"/>
              <a:pPr>
                <a:defRPr/>
              </a:pPr>
              <a:t>‹#›</a:t>
            </a:fld>
            <a:endParaRPr lang="en-US" altLang="en-US"/>
          </a:p>
        </p:txBody>
      </p:sp>
    </p:spTree>
    <p:extLst>
      <p:ext uri="{BB962C8B-B14F-4D97-AF65-F5344CB8AC3E}">
        <p14:creationId xmlns:p14="http://schemas.microsoft.com/office/powerpoint/2010/main" val="37386781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Slide Number Placeholder 5"/>
          <p:cNvSpPr>
            <a:spLocks noGrp="1"/>
          </p:cNvSpPr>
          <p:nvPr>
            <p:ph type="sldNum" sz="quarter" idx="10"/>
          </p:nvPr>
        </p:nvSpPr>
        <p:spPr/>
        <p:txBody>
          <a:bodyPr/>
          <a:lstStyle>
            <a:lvl1pPr>
              <a:defRPr/>
            </a:lvl1pPr>
          </a:lstStyle>
          <a:p>
            <a:pPr>
              <a:defRPr/>
            </a:pPr>
            <a:fld id="{DDABAAA6-8A26-41CF-839F-4BFFAC3DAE16}" type="slidenum">
              <a:rPr lang="en-US" altLang="en-US"/>
              <a:pPr>
                <a:defRPr/>
              </a:pPr>
              <a:t>‹#›</a:t>
            </a:fld>
            <a:endParaRPr lang="en-US" altLang="en-US"/>
          </a:p>
        </p:txBody>
      </p:sp>
    </p:spTree>
    <p:extLst>
      <p:ext uri="{BB962C8B-B14F-4D97-AF65-F5344CB8AC3E}">
        <p14:creationId xmlns:p14="http://schemas.microsoft.com/office/powerpoint/2010/main" val="30469994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5"/>
          <p:cNvSpPr>
            <a:spLocks noGrp="1"/>
          </p:cNvSpPr>
          <p:nvPr>
            <p:ph type="sldNum" sz="quarter" idx="10"/>
          </p:nvPr>
        </p:nvSpPr>
        <p:spPr/>
        <p:txBody>
          <a:bodyPr/>
          <a:lstStyle>
            <a:lvl1pPr>
              <a:defRPr/>
            </a:lvl1pPr>
          </a:lstStyle>
          <a:p>
            <a:pPr>
              <a:defRPr/>
            </a:pPr>
            <a:fld id="{BB7ABCE0-5CB8-4A94-8A43-AEE52221AF00}" type="slidenum">
              <a:rPr lang="en-US" altLang="en-US"/>
              <a:pPr>
                <a:defRPr/>
              </a:pPr>
              <a:t>‹#›</a:t>
            </a:fld>
            <a:endParaRPr lang="en-US" altLang="en-US"/>
          </a:p>
        </p:txBody>
      </p:sp>
    </p:spTree>
    <p:extLst>
      <p:ext uri="{BB962C8B-B14F-4D97-AF65-F5344CB8AC3E}">
        <p14:creationId xmlns:p14="http://schemas.microsoft.com/office/powerpoint/2010/main" val="41406908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Slide Number Placeholder 5"/>
          <p:cNvSpPr>
            <a:spLocks noGrp="1"/>
          </p:cNvSpPr>
          <p:nvPr>
            <p:ph type="sldNum" sz="quarter" idx="10"/>
          </p:nvPr>
        </p:nvSpPr>
        <p:spPr/>
        <p:txBody>
          <a:bodyPr/>
          <a:lstStyle>
            <a:lvl1pPr>
              <a:defRPr/>
            </a:lvl1pPr>
          </a:lstStyle>
          <a:p>
            <a:pPr>
              <a:defRPr/>
            </a:pPr>
            <a:fld id="{12321787-172E-4760-97CA-F8C9DCA41F4E}" type="slidenum">
              <a:rPr lang="en-US" altLang="en-US"/>
              <a:pPr>
                <a:defRPr/>
              </a:pPr>
              <a:t>‹#›</a:t>
            </a:fld>
            <a:endParaRPr lang="en-US" altLang="en-US"/>
          </a:p>
        </p:txBody>
      </p:sp>
    </p:spTree>
    <p:extLst>
      <p:ext uri="{BB962C8B-B14F-4D97-AF65-F5344CB8AC3E}">
        <p14:creationId xmlns:p14="http://schemas.microsoft.com/office/powerpoint/2010/main" val="26222517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lIns="91440" tIns="45720" rIns="91440" bIns="45720"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Slide Number Placeholder 5"/>
          <p:cNvSpPr>
            <a:spLocks noGrp="1"/>
          </p:cNvSpPr>
          <p:nvPr>
            <p:ph type="sldNum" sz="quarter" idx="10"/>
          </p:nvPr>
        </p:nvSpPr>
        <p:spPr/>
        <p:txBody>
          <a:bodyPr/>
          <a:lstStyle>
            <a:lvl1pPr>
              <a:defRPr/>
            </a:lvl1pPr>
          </a:lstStyle>
          <a:p>
            <a:pPr>
              <a:defRPr/>
            </a:pPr>
            <a:fld id="{E1B73846-0B55-4FDF-BAE7-CB6D823B53A9}" type="slidenum">
              <a:rPr lang="en-US" altLang="en-US"/>
              <a:pPr>
                <a:defRPr/>
              </a:pPr>
              <a:t>‹#›</a:t>
            </a:fld>
            <a:endParaRPr lang="en-US" altLang="en-US"/>
          </a:p>
        </p:txBody>
      </p:sp>
    </p:spTree>
    <p:extLst>
      <p:ext uri="{BB962C8B-B14F-4D97-AF65-F5344CB8AC3E}">
        <p14:creationId xmlns:p14="http://schemas.microsoft.com/office/powerpoint/2010/main" val="35417338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4025" y="341313"/>
            <a:ext cx="8689975" cy="1063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ctr" anchorCtr="0" compatLnSpc="1">
            <a:prstTxWarp prst="textNoShape">
              <a:avLst/>
            </a:prstTxWarp>
          </a:bodyPr>
          <a:lstStyle/>
          <a:p>
            <a:pPr lvl="0"/>
            <a:r>
              <a:rPr lang="en-US" altLang="en-US" smtClean="0"/>
              <a:t>Click to edit Master title style</a:t>
            </a:r>
          </a:p>
        </p:txBody>
      </p:sp>
      <p:sp>
        <p:nvSpPr>
          <p:cNvPr id="1027" name="Text Placeholder 2"/>
          <p:cNvSpPr>
            <a:spLocks noGrp="1"/>
          </p:cNvSpPr>
          <p:nvPr>
            <p:ph type="body" idx="1"/>
          </p:nvPr>
        </p:nvSpPr>
        <p:spPr bwMode="auto">
          <a:xfrm>
            <a:off x="454025" y="2247900"/>
            <a:ext cx="8591550" cy="3906838"/>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6" name="Slide Number Placeholder 5"/>
          <p:cNvSpPr>
            <a:spLocks noGrp="1"/>
          </p:cNvSpPr>
          <p:nvPr>
            <p:ph type="sldNum" sz="quarter" idx="4"/>
          </p:nvPr>
        </p:nvSpPr>
        <p:spPr>
          <a:xfrm>
            <a:off x="8482013" y="6340475"/>
            <a:ext cx="563562"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smtClean="0">
                <a:solidFill>
                  <a:schemeClr val="bg1"/>
                </a:solidFill>
              </a:defRPr>
            </a:lvl1pPr>
          </a:lstStyle>
          <a:p>
            <a:pPr>
              <a:defRPr/>
            </a:pPr>
            <a:fld id="{A658D374-02D5-4A7E-8761-D224A3A1B0B7}"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695" r:id="rId1"/>
    <p:sldLayoutId id="2147483685" r:id="rId2"/>
    <p:sldLayoutId id="2147483686" r:id="rId3"/>
    <p:sldLayoutId id="2147483687" r:id="rId4"/>
    <p:sldLayoutId id="2147483688" r:id="rId5"/>
    <p:sldLayoutId id="2147483689" r:id="rId6"/>
    <p:sldLayoutId id="2147483690" r:id="rId7"/>
    <p:sldLayoutId id="2147483691" r:id="rId8"/>
    <p:sldLayoutId id="2147483692" r:id="rId9"/>
    <p:sldLayoutId id="2147483693" r:id="rId10"/>
    <p:sldLayoutId id="2147483694" r:id="rId11"/>
  </p:sldLayoutIdLst>
  <p:hf hdr="0" ftr="0" dt="0"/>
  <p:txStyles>
    <p:titleStyle>
      <a:lvl1pPr algn="l" rtl="0" eaLnBrk="0" fontAlgn="base" hangingPunct="0">
        <a:spcBef>
          <a:spcPct val="0"/>
        </a:spcBef>
        <a:spcAft>
          <a:spcPct val="0"/>
        </a:spcAft>
        <a:defRPr sz="3200" b="1" kern="1200">
          <a:solidFill>
            <a:schemeClr val="bg1"/>
          </a:solidFill>
          <a:latin typeface="Arial" charset="0"/>
          <a:ea typeface="+mj-ea"/>
          <a:cs typeface="+mj-cs"/>
        </a:defRPr>
      </a:lvl1pPr>
      <a:lvl2pPr algn="l" rtl="0" eaLnBrk="0" fontAlgn="base" hangingPunct="0">
        <a:spcBef>
          <a:spcPct val="0"/>
        </a:spcBef>
        <a:spcAft>
          <a:spcPct val="0"/>
        </a:spcAft>
        <a:defRPr sz="3200" b="1">
          <a:solidFill>
            <a:schemeClr val="bg1"/>
          </a:solidFill>
          <a:latin typeface="Arial" charset="0"/>
        </a:defRPr>
      </a:lvl2pPr>
      <a:lvl3pPr algn="l" rtl="0" eaLnBrk="0" fontAlgn="base" hangingPunct="0">
        <a:spcBef>
          <a:spcPct val="0"/>
        </a:spcBef>
        <a:spcAft>
          <a:spcPct val="0"/>
        </a:spcAft>
        <a:defRPr sz="3200" b="1">
          <a:solidFill>
            <a:schemeClr val="bg1"/>
          </a:solidFill>
          <a:latin typeface="Arial" charset="0"/>
        </a:defRPr>
      </a:lvl3pPr>
      <a:lvl4pPr algn="l" rtl="0" eaLnBrk="0" fontAlgn="base" hangingPunct="0">
        <a:spcBef>
          <a:spcPct val="0"/>
        </a:spcBef>
        <a:spcAft>
          <a:spcPct val="0"/>
        </a:spcAft>
        <a:defRPr sz="3200" b="1">
          <a:solidFill>
            <a:schemeClr val="bg1"/>
          </a:solidFill>
          <a:latin typeface="Arial" charset="0"/>
        </a:defRPr>
      </a:lvl4pPr>
      <a:lvl5pPr algn="l" rtl="0" eaLnBrk="0" fontAlgn="base" hangingPunct="0">
        <a:spcBef>
          <a:spcPct val="0"/>
        </a:spcBef>
        <a:spcAft>
          <a:spcPct val="0"/>
        </a:spcAft>
        <a:defRPr sz="3200" b="1">
          <a:solidFill>
            <a:schemeClr val="bg1"/>
          </a:solidFill>
          <a:latin typeface="Arial" charset="0"/>
        </a:defRPr>
      </a:lvl5pPr>
      <a:lvl6pPr marL="457200" algn="l" rtl="0" fontAlgn="base">
        <a:spcBef>
          <a:spcPct val="0"/>
        </a:spcBef>
        <a:spcAft>
          <a:spcPct val="0"/>
        </a:spcAft>
        <a:defRPr sz="3400">
          <a:solidFill>
            <a:schemeClr val="tx2"/>
          </a:solidFill>
          <a:latin typeface="Arial" charset="0"/>
        </a:defRPr>
      </a:lvl6pPr>
      <a:lvl7pPr marL="914400" algn="l" rtl="0" fontAlgn="base">
        <a:spcBef>
          <a:spcPct val="0"/>
        </a:spcBef>
        <a:spcAft>
          <a:spcPct val="0"/>
        </a:spcAft>
        <a:defRPr sz="3400">
          <a:solidFill>
            <a:schemeClr val="tx2"/>
          </a:solidFill>
          <a:latin typeface="Arial" charset="0"/>
        </a:defRPr>
      </a:lvl7pPr>
      <a:lvl8pPr marL="1371600" algn="l" rtl="0" fontAlgn="base">
        <a:spcBef>
          <a:spcPct val="0"/>
        </a:spcBef>
        <a:spcAft>
          <a:spcPct val="0"/>
        </a:spcAft>
        <a:defRPr sz="3400">
          <a:solidFill>
            <a:schemeClr val="tx2"/>
          </a:solidFill>
          <a:latin typeface="Arial" charset="0"/>
        </a:defRPr>
      </a:lvl8pPr>
      <a:lvl9pPr marL="1828800" algn="l" rtl="0" fontAlgn="base">
        <a:spcBef>
          <a:spcPct val="0"/>
        </a:spcBef>
        <a:spcAft>
          <a:spcPct val="0"/>
        </a:spcAft>
        <a:defRPr sz="3400">
          <a:solidFill>
            <a:schemeClr val="tx2"/>
          </a:solidFill>
          <a:latin typeface="Arial" charset="0"/>
        </a:defRPr>
      </a:lvl9pPr>
    </p:titleStyle>
    <p:bodyStyle>
      <a:lvl1pPr algn="l" rtl="0" eaLnBrk="0" fontAlgn="base" hangingPunct="0">
        <a:spcBef>
          <a:spcPct val="20000"/>
        </a:spcBef>
        <a:spcAft>
          <a:spcPct val="0"/>
        </a:spcAft>
        <a:buClr>
          <a:schemeClr val="tx2"/>
        </a:buClr>
        <a:buFont typeface="Wingdings" panose="05000000000000000000" pitchFamily="2" charset="2"/>
        <a:defRPr sz="2200" b="1" kern="1200">
          <a:solidFill>
            <a:schemeClr val="tx2"/>
          </a:solidFill>
          <a:effectLst>
            <a:outerShdw blurRad="38100" dist="38100" dir="2700000" algn="tl">
              <a:srgbClr val="C0C0C0"/>
            </a:outerShdw>
          </a:effectLst>
          <a:latin typeface="Arial" charset="0"/>
          <a:ea typeface="+mn-ea"/>
          <a:cs typeface="+mn-cs"/>
        </a:defRPr>
      </a:lvl1pPr>
      <a:lvl2pPr marL="268288" indent="-266700" algn="l" rtl="0" eaLnBrk="0" fontAlgn="base" hangingPunct="0">
        <a:spcBef>
          <a:spcPct val="20000"/>
        </a:spcBef>
        <a:spcAft>
          <a:spcPct val="0"/>
        </a:spcAft>
        <a:buClr>
          <a:schemeClr val="tx2"/>
        </a:buClr>
        <a:buSzPct val="80000"/>
        <a:buFont typeface="Wingdings" panose="05000000000000000000" pitchFamily="2" charset="2"/>
        <a:buChar char="è"/>
        <a:defRPr sz="2000" kern="1200">
          <a:solidFill>
            <a:schemeClr val="tx1"/>
          </a:solidFill>
          <a:latin typeface="Arial" charset="0"/>
          <a:ea typeface="+mn-ea"/>
          <a:cs typeface="+mn-cs"/>
        </a:defRPr>
      </a:lvl2pPr>
      <a:lvl3pPr marL="550863" indent="-280988" algn="l" rtl="0" eaLnBrk="0" fontAlgn="base" hangingPunct="0">
        <a:spcBef>
          <a:spcPct val="20000"/>
        </a:spcBef>
        <a:spcAft>
          <a:spcPct val="0"/>
        </a:spcAft>
        <a:buClr>
          <a:schemeClr val="tx2"/>
        </a:buClr>
        <a:buFont typeface="Wingdings" panose="05000000000000000000" pitchFamily="2" charset="2"/>
        <a:buChar char="§"/>
        <a:defRPr kern="1200">
          <a:solidFill>
            <a:schemeClr val="tx1"/>
          </a:solidFill>
          <a:latin typeface="Arial" charset="0"/>
          <a:ea typeface="+mn-ea"/>
          <a:cs typeface="+mn-cs"/>
        </a:defRPr>
      </a:lvl3pPr>
      <a:lvl4pPr marL="820738" indent="-268288" algn="l" rtl="0" eaLnBrk="0" fontAlgn="base" hangingPunct="0">
        <a:spcBef>
          <a:spcPct val="20000"/>
        </a:spcBef>
        <a:spcAft>
          <a:spcPct val="0"/>
        </a:spcAft>
        <a:buClr>
          <a:schemeClr val="tx2"/>
        </a:buClr>
        <a:buFont typeface="Arial" panose="020B0604020202020204" pitchFamily="34" charset="0"/>
        <a:buChar char="–"/>
        <a:defRPr kern="1200">
          <a:solidFill>
            <a:schemeClr val="tx1"/>
          </a:solidFill>
          <a:latin typeface="Arial" charset="0"/>
          <a:ea typeface="+mn-ea"/>
          <a:cs typeface="+mn-cs"/>
        </a:defRPr>
      </a:lvl4pPr>
      <a:lvl5pPr marL="1062038" indent="-239713" algn="l" rtl="0" eaLnBrk="0" fontAlgn="base" hangingPunct="0">
        <a:spcBef>
          <a:spcPct val="20000"/>
        </a:spcBef>
        <a:spcAft>
          <a:spcPct val="0"/>
        </a:spcAft>
        <a:buClr>
          <a:schemeClr val="tx2"/>
        </a:buClr>
        <a:buFont typeface="Arial" panose="020B0604020202020204" pitchFamily="34" charset="0"/>
        <a:buChar char="–"/>
        <a:defRPr sz="1600" kern="1200">
          <a:solidFill>
            <a:schemeClr val="tx1"/>
          </a:solidFill>
          <a:latin typeface="Arial"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4.xml"/><Relationship Id="rId1" Type="http://schemas.openxmlformats.org/officeDocument/2006/relationships/vmlDrawing" Target="../drawings/vmlDrawing1.vml"/><Relationship Id="rId5" Type="http://schemas.openxmlformats.org/officeDocument/2006/relationships/image" Target="../media/image3.emf"/><Relationship Id="rId4" Type="http://schemas.openxmlformats.org/officeDocument/2006/relationships/oleObject" Target="../embeddings/oleObject1.bin"/></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hyperlink" Target="http://www.presentationmagazine.com/"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15"/>
          <p:cNvSpPr>
            <a:spLocks noGrp="1"/>
          </p:cNvSpPr>
          <p:nvPr>
            <p:ph type="ctrTitle"/>
          </p:nvPr>
        </p:nvSpPr>
        <p:spPr/>
        <p:txBody>
          <a:bodyPr/>
          <a:lstStyle/>
          <a:p>
            <a:r>
              <a:rPr lang="en-US" altLang="en-US"/>
              <a:t>Taxi</a:t>
            </a:r>
          </a:p>
        </p:txBody>
      </p:sp>
      <p:sp>
        <p:nvSpPr>
          <p:cNvPr id="4099" name="Rectangle 16"/>
          <p:cNvSpPr>
            <a:spLocks noChangeArrowheads="1"/>
          </p:cNvSpPr>
          <p:nvPr>
            <p:ph type="subTitle"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t>Template</a:t>
            </a:r>
          </a:p>
        </p:txBody>
      </p:sp>
      <p:sp>
        <p:nvSpPr>
          <p:cNvPr id="4100" name="Rectangle 17"/>
          <p:cNvSpPr>
            <a:spLocks/>
          </p:cNvSpPr>
          <p:nvPr/>
        </p:nvSpPr>
        <p:spPr bwMode="auto">
          <a:xfrm>
            <a:off x="5197475" y="5924550"/>
            <a:ext cx="3848100" cy="268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spcBef>
                <a:spcPct val="20000"/>
              </a:spcBef>
              <a:buClr>
                <a:schemeClr val="tx2"/>
              </a:buClr>
              <a:buFont typeface="Wingdings" panose="05000000000000000000" pitchFamily="2" charset="2"/>
              <a:defRPr sz="2200" b="1">
                <a:solidFill>
                  <a:schemeClr val="tx2"/>
                </a:solidFill>
                <a:latin typeface="Arial" panose="020B0604020202020204" pitchFamily="34" charset="0"/>
              </a:defRPr>
            </a:lvl1pPr>
            <a:lvl2pPr marL="1588" indent="-266700">
              <a:spcBef>
                <a:spcPct val="20000"/>
              </a:spcBef>
              <a:buClr>
                <a:schemeClr val="tx2"/>
              </a:buClr>
              <a:buSzPct val="80000"/>
              <a:buFont typeface="Wingdings" panose="05000000000000000000" pitchFamily="2" charset="2"/>
              <a:buChar char="è"/>
              <a:defRPr sz="2000">
                <a:solidFill>
                  <a:schemeClr val="tx1"/>
                </a:solidFill>
                <a:latin typeface="Arial" panose="020B0604020202020204" pitchFamily="34" charset="0"/>
              </a:defRPr>
            </a:lvl2pPr>
            <a:lvl3pPr marL="269875" indent="-280988">
              <a:spcBef>
                <a:spcPct val="20000"/>
              </a:spcBef>
              <a:buClr>
                <a:schemeClr val="tx2"/>
              </a:buClr>
              <a:buFont typeface="Wingdings" panose="05000000000000000000" pitchFamily="2" charset="2"/>
              <a:buChar char="§"/>
              <a:defRPr>
                <a:solidFill>
                  <a:schemeClr val="tx1"/>
                </a:solidFill>
                <a:latin typeface="Arial" panose="020B0604020202020204" pitchFamily="34" charset="0"/>
              </a:defRPr>
            </a:lvl3pPr>
            <a:lvl4pPr marL="485775" indent="66675">
              <a:spcBef>
                <a:spcPct val="20000"/>
              </a:spcBef>
              <a:buClr>
                <a:schemeClr val="tx2"/>
              </a:buClr>
              <a:buFont typeface="Arial" panose="020B0604020202020204" pitchFamily="34" charset="0"/>
              <a:buChar char="–"/>
              <a:defRPr>
                <a:solidFill>
                  <a:schemeClr val="tx1"/>
                </a:solidFill>
                <a:latin typeface="Arial" panose="020B0604020202020204" pitchFamily="34" charset="0"/>
              </a:defRPr>
            </a:lvl4pPr>
            <a:lvl5pPr marL="741363" indent="80963">
              <a:spcBef>
                <a:spcPct val="20000"/>
              </a:spcBef>
              <a:buClr>
                <a:schemeClr val="tx2"/>
              </a:buClr>
              <a:buFont typeface="Arial" panose="020B0604020202020204" pitchFamily="34" charset="0"/>
              <a:buChar char="–"/>
              <a:defRPr sz="1600">
                <a:solidFill>
                  <a:schemeClr val="tx1"/>
                </a:solidFill>
                <a:latin typeface="Arial" panose="020B0604020202020204" pitchFamily="34" charset="0"/>
              </a:defRPr>
            </a:lvl5pPr>
            <a:lvl6pPr marL="1198563" indent="80963" eaLnBrk="0" fontAlgn="base" hangingPunct="0">
              <a:spcBef>
                <a:spcPct val="20000"/>
              </a:spcBef>
              <a:spcAft>
                <a:spcPct val="0"/>
              </a:spcAft>
              <a:buClr>
                <a:schemeClr val="tx2"/>
              </a:buClr>
              <a:buFont typeface="Arial" panose="020B0604020202020204" pitchFamily="34" charset="0"/>
              <a:buChar char="–"/>
              <a:defRPr sz="1600">
                <a:solidFill>
                  <a:schemeClr val="tx1"/>
                </a:solidFill>
                <a:latin typeface="Arial" panose="020B0604020202020204" pitchFamily="34" charset="0"/>
              </a:defRPr>
            </a:lvl6pPr>
            <a:lvl7pPr marL="1655763" indent="80963" eaLnBrk="0" fontAlgn="base" hangingPunct="0">
              <a:spcBef>
                <a:spcPct val="20000"/>
              </a:spcBef>
              <a:spcAft>
                <a:spcPct val="0"/>
              </a:spcAft>
              <a:buClr>
                <a:schemeClr val="tx2"/>
              </a:buClr>
              <a:buFont typeface="Arial" panose="020B0604020202020204" pitchFamily="34" charset="0"/>
              <a:buChar char="–"/>
              <a:defRPr sz="1600">
                <a:solidFill>
                  <a:schemeClr val="tx1"/>
                </a:solidFill>
                <a:latin typeface="Arial" panose="020B0604020202020204" pitchFamily="34" charset="0"/>
              </a:defRPr>
            </a:lvl7pPr>
            <a:lvl8pPr marL="2112963" indent="80963" eaLnBrk="0" fontAlgn="base" hangingPunct="0">
              <a:spcBef>
                <a:spcPct val="20000"/>
              </a:spcBef>
              <a:spcAft>
                <a:spcPct val="0"/>
              </a:spcAft>
              <a:buClr>
                <a:schemeClr val="tx2"/>
              </a:buClr>
              <a:buFont typeface="Arial" panose="020B0604020202020204" pitchFamily="34" charset="0"/>
              <a:buChar char="–"/>
              <a:defRPr sz="1600">
                <a:solidFill>
                  <a:schemeClr val="tx1"/>
                </a:solidFill>
                <a:latin typeface="Arial" panose="020B0604020202020204" pitchFamily="34" charset="0"/>
              </a:defRPr>
            </a:lvl8pPr>
            <a:lvl9pPr marL="2570163" indent="80963" eaLnBrk="0" fontAlgn="base" hangingPunct="0">
              <a:spcBef>
                <a:spcPct val="20000"/>
              </a:spcBef>
              <a:spcAft>
                <a:spcPct val="0"/>
              </a:spcAft>
              <a:buClr>
                <a:schemeClr val="tx2"/>
              </a:buClr>
              <a:buFont typeface="Arial" panose="020B0604020202020204" pitchFamily="34" charset="0"/>
              <a:buChar char="–"/>
              <a:defRPr sz="1600">
                <a:solidFill>
                  <a:schemeClr val="tx1"/>
                </a:solidFill>
                <a:latin typeface="Arial" panose="020B0604020202020204" pitchFamily="34" charset="0"/>
              </a:defRPr>
            </a:lvl9pPr>
          </a:lstStyle>
          <a:p>
            <a:r>
              <a:rPr lang="en-US" altLang="en-US" sz="1500"/>
              <a:t>Presenter’s Name</a:t>
            </a:r>
          </a:p>
        </p:txBody>
      </p:sp>
      <p:sp>
        <p:nvSpPr>
          <p:cNvPr id="4101" name="Rectangle 18"/>
          <p:cNvSpPr>
            <a:spLocks/>
          </p:cNvSpPr>
          <p:nvPr/>
        </p:nvSpPr>
        <p:spPr bwMode="auto">
          <a:xfrm>
            <a:off x="5197475" y="6192838"/>
            <a:ext cx="3848100" cy="268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spcBef>
                <a:spcPct val="20000"/>
              </a:spcBef>
              <a:buClr>
                <a:schemeClr val="tx2"/>
              </a:buClr>
              <a:buFont typeface="Wingdings" panose="05000000000000000000" pitchFamily="2" charset="2"/>
              <a:defRPr sz="2200" b="1">
                <a:solidFill>
                  <a:schemeClr val="tx2"/>
                </a:solidFill>
                <a:latin typeface="Arial" panose="020B0604020202020204" pitchFamily="34" charset="0"/>
              </a:defRPr>
            </a:lvl1pPr>
            <a:lvl2pPr marL="1588" indent="-266700">
              <a:spcBef>
                <a:spcPct val="20000"/>
              </a:spcBef>
              <a:buClr>
                <a:schemeClr val="tx2"/>
              </a:buClr>
              <a:buSzPct val="80000"/>
              <a:buFont typeface="Wingdings" panose="05000000000000000000" pitchFamily="2" charset="2"/>
              <a:buChar char="è"/>
              <a:defRPr sz="2000">
                <a:solidFill>
                  <a:schemeClr val="tx1"/>
                </a:solidFill>
                <a:latin typeface="Arial" panose="020B0604020202020204" pitchFamily="34" charset="0"/>
              </a:defRPr>
            </a:lvl2pPr>
            <a:lvl3pPr marL="269875" indent="-280988">
              <a:spcBef>
                <a:spcPct val="20000"/>
              </a:spcBef>
              <a:buClr>
                <a:schemeClr val="tx2"/>
              </a:buClr>
              <a:buFont typeface="Wingdings" panose="05000000000000000000" pitchFamily="2" charset="2"/>
              <a:buChar char="§"/>
              <a:defRPr>
                <a:solidFill>
                  <a:schemeClr val="tx1"/>
                </a:solidFill>
                <a:latin typeface="Arial" panose="020B0604020202020204" pitchFamily="34" charset="0"/>
              </a:defRPr>
            </a:lvl3pPr>
            <a:lvl4pPr marL="485775" indent="66675">
              <a:spcBef>
                <a:spcPct val="20000"/>
              </a:spcBef>
              <a:buClr>
                <a:schemeClr val="tx2"/>
              </a:buClr>
              <a:buFont typeface="Arial" panose="020B0604020202020204" pitchFamily="34" charset="0"/>
              <a:buChar char="–"/>
              <a:defRPr>
                <a:solidFill>
                  <a:schemeClr val="tx1"/>
                </a:solidFill>
                <a:latin typeface="Arial" panose="020B0604020202020204" pitchFamily="34" charset="0"/>
              </a:defRPr>
            </a:lvl4pPr>
            <a:lvl5pPr marL="741363" indent="80963">
              <a:spcBef>
                <a:spcPct val="20000"/>
              </a:spcBef>
              <a:buClr>
                <a:schemeClr val="tx2"/>
              </a:buClr>
              <a:buFont typeface="Arial" panose="020B0604020202020204" pitchFamily="34" charset="0"/>
              <a:buChar char="–"/>
              <a:defRPr sz="1600">
                <a:solidFill>
                  <a:schemeClr val="tx1"/>
                </a:solidFill>
                <a:latin typeface="Arial" panose="020B0604020202020204" pitchFamily="34" charset="0"/>
              </a:defRPr>
            </a:lvl5pPr>
            <a:lvl6pPr marL="1198563" indent="80963" eaLnBrk="0" fontAlgn="base" hangingPunct="0">
              <a:spcBef>
                <a:spcPct val="20000"/>
              </a:spcBef>
              <a:spcAft>
                <a:spcPct val="0"/>
              </a:spcAft>
              <a:buClr>
                <a:schemeClr val="tx2"/>
              </a:buClr>
              <a:buFont typeface="Arial" panose="020B0604020202020204" pitchFamily="34" charset="0"/>
              <a:buChar char="–"/>
              <a:defRPr sz="1600">
                <a:solidFill>
                  <a:schemeClr val="tx1"/>
                </a:solidFill>
                <a:latin typeface="Arial" panose="020B0604020202020204" pitchFamily="34" charset="0"/>
              </a:defRPr>
            </a:lvl6pPr>
            <a:lvl7pPr marL="1655763" indent="80963" eaLnBrk="0" fontAlgn="base" hangingPunct="0">
              <a:spcBef>
                <a:spcPct val="20000"/>
              </a:spcBef>
              <a:spcAft>
                <a:spcPct val="0"/>
              </a:spcAft>
              <a:buClr>
                <a:schemeClr val="tx2"/>
              </a:buClr>
              <a:buFont typeface="Arial" panose="020B0604020202020204" pitchFamily="34" charset="0"/>
              <a:buChar char="–"/>
              <a:defRPr sz="1600">
                <a:solidFill>
                  <a:schemeClr val="tx1"/>
                </a:solidFill>
                <a:latin typeface="Arial" panose="020B0604020202020204" pitchFamily="34" charset="0"/>
              </a:defRPr>
            </a:lvl7pPr>
            <a:lvl8pPr marL="2112963" indent="80963" eaLnBrk="0" fontAlgn="base" hangingPunct="0">
              <a:spcBef>
                <a:spcPct val="20000"/>
              </a:spcBef>
              <a:spcAft>
                <a:spcPct val="0"/>
              </a:spcAft>
              <a:buClr>
                <a:schemeClr val="tx2"/>
              </a:buClr>
              <a:buFont typeface="Arial" panose="020B0604020202020204" pitchFamily="34" charset="0"/>
              <a:buChar char="–"/>
              <a:defRPr sz="1600">
                <a:solidFill>
                  <a:schemeClr val="tx1"/>
                </a:solidFill>
                <a:latin typeface="Arial" panose="020B0604020202020204" pitchFamily="34" charset="0"/>
              </a:defRPr>
            </a:lvl8pPr>
            <a:lvl9pPr marL="2570163" indent="80963" eaLnBrk="0" fontAlgn="base" hangingPunct="0">
              <a:spcBef>
                <a:spcPct val="20000"/>
              </a:spcBef>
              <a:spcAft>
                <a:spcPct val="0"/>
              </a:spcAft>
              <a:buClr>
                <a:schemeClr val="tx2"/>
              </a:buClr>
              <a:buFont typeface="Arial" panose="020B0604020202020204" pitchFamily="34" charset="0"/>
              <a:buChar char="–"/>
              <a:defRPr sz="1600">
                <a:solidFill>
                  <a:schemeClr val="tx1"/>
                </a:solidFill>
                <a:latin typeface="Arial" panose="020B0604020202020204" pitchFamily="34" charset="0"/>
              </a:defRPr>
            </a:lvl9pPr>
          </a:lstStyle>
          <a:p>
            <a:r>
              <a:rPr lang="en-US" altLang="en-US" sz="1500">
                <a:solidFill>
                  <a:schemeClr val="bg1"/>
                </a:solidFill>
              </a:rPr>
              <a:t>Date</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Slide Number Placeholder 5"/>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5FF66BF-3644-4D6A-BAFB-476E467A0C1D}" type="slidenum">
              <a:rPr lang="en-US" altLang="en-US">
                <a:solidFill>
                  <a:schemeClr val="bg1"/>
                </a:solidFill>
              </a:rPr>
              <a:pPr/>
              <a:t>2</a:t>
            </a:fld>
            <a:endParaRPr lang="en-US" altLang="en-US">
              <a:solidFill>
                <a:schemeClr val="bg1"/>
              </a:solidFill>
            </a:endParaRPr>
          </a:p>
        </p:txBody>
      </p:sp>
      <p:sp>
        <p:nvSpPr>
          <p:cNvPr id="6147" name="Slide Number Placeholder 5"/>
          <p:cNvSpPr txBox="1">
            <a:spLocks noGrp="1"/>
          </p:cNvSpPr>
          <p:nvPr/>
        </p:nvSpPr>
        <p:spPr bwMode="auto">
          <a:xfrm>
            <a:off x="8534400" y="6326188"/>
            <a:ext cx="56356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lr>
                <a:schemeClr val="tx2"/>
              </a:buClr>
              <a:buFont typeface="Wingdings" panose="05000000000000000000" pitchFamily="2" charset="2"/>
              <a:defRPr sz="2200" b="1">
                <a:solidFill>
                  <a:schemeClr val="tx2"/>
                </a:solidFill>
                <a:latin typeface="Arial" panose="020B0604020202020204" pitchFamily="34" charset="0"/>
              </a:defRPr>
            </a:lvl1pPr>
            <a:lvl2pPr marL="742950" indent="-285750">
              <a:spcBef>
                <a:spcPct val="20000"/>
              </a:spcBef>
              <a:buClr>
                <a:schemeClr val="tx2"/>
              </a:buClr>
              <a:buSzPct val="80000"/>
              <a:buFont typeface="Wingdings" panose="05000000000000000000" pitchFamily="2" charset="2"/>
              <a:buChar char="è"/>
              <a:defRPr sz="2000">
                <a:solidFill>
                  <a:schemeClr val="tx1"/>
                </a:solidFill>
                <a:latin typeface="Arial" panose="020B0604020202020204" pitchFamily="34" charset="0"/>
              </a:defRPr>
            </a:lvl2pPr>
            <a:lvl3pPr marL="1143000" indent="-228600">
              <a:spcBef>
                <a:spcPct val="20000"/>
              </a:spcBef>
              <a:buClr>
                <a:schemeClr val="tx2"/>
              </a:buClr>
              <a:buFont typeface="Wingdings" panose="05000000000000000000" pitchFamily="2" charset="2"/>
              <a:buChar char="§"/>
              <a:defRPr>
                <a:solidFill>
                  <a:schemeClr val="tx1"/>
                </a:solidFill>
                <a:latin typeface="Arial" panose="020B0604020202020204" pitchFamily="34" charset="0"/>
              </a:defRPr>
            </a:lvl3pPr>
            <a:lvl4pPr marL="1600200" indent="-228600">
              <a:spcBef>
                <a:spcPct val="20000"/>
              </a:spcBef>
              <a:buClr>
                <a:schemeClr val="tx2"/>
              </a:buClr>
              <a:buFont typeface="Arial" panose="020B0604020202020204" pitchFamily="34" charset="0"/>
              <a:buChar char="–"/>
              <a:defRPr>
                <a:solidFill>
                  <a:schemeClr val="tx1"/>
                </a:solidFill>
                <a:latin typeface="Arial" panose="020B0604020202020204" pitchFamily="34" charset="0"/>
              </a:defRPr>
            </a:lvl4pPr>
            <a:lvl5pPr marL="2057400" indent="-228600">
              <a:spcBef>
                <a:spcPct val="20000"/>
              </a:spcBef>
              <a:buClr>
                <a:schemeClr val="tx2"/>
              </a:buClr>
              <a:buFont typeface="Arial" panose="020B0604020202020204" pitchFamily="34" charset="0"/>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2"/>
              </a:buClr>
              <a:buFont typeface="Arial" panose="020B0604020202020204" pitchFamily="34" charset="0"/>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2"/>
              </a:buClr>
              <a:buFont typeface="Arial" panose="020B0604020202020204" pitchFamily="34" charset="0"/>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2"/>
              </a:buClr>
              <a:buFont typeface="Arial" panose="020B0604020202020204" pitchFamily="34" charset="0"/>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2"/>
              </a:buClr>
              <a:buFont typeface="Arial" panose="020B0604020202020204" pitchFamily="34" charset="0"/>
              <a:buChar char="–"/>
              <a:defRPr sz="1600">
                <a:solidFill>
                  <a:schemeClr val="tx1"/>
                </a:solidFill>
                <a:latin typeface="Arial" panose="020B0604020202020204" pitchFamily="34" charset="0"/>
              </a:defRPr>
            </a:lvl9pPr>
          </a:lstStyle>
          <a:p>
            <a:pPr algn="r" eaLnBrk="1" hangingPunct="1">
              <a:spcBef>
                <a:spcPct val="0"/>
              </a:spcBef>
              <a:buClrTx/>
              <a:buFontTx/>
              <a:buNone/>
            </a:pPr>
            <a:fld id="{A555195C-2311-4B73-8539-AB673F19C401}" type="slidenum">
              <a:rPr lang="en-US" altLang="en-US" sz="1200" b="0"/>
              <a:pPr algn="r" eaLnBrk="1" hangingPunct="1">
                <a:spcBef>
                  <a:spcPct val="0"/>
                </a:spcBef>
                <a:buClrTx/>
                <a:buFontTx/>
                <a:buNone/>
              </a:pPr>
              <a:t>2</a:t>
            </a:fld>
            <a:endParaRPr lang="en-US" altLang="en-US" sz="1200" b="0"/>
          </a:p>
        </p:txBody>
      </p:sp>
      <p:sp>
        <p:nvSpPr>
          <p:cNvPr id="6148" name="Rectangle 8"/>
          <p:cNvSpPr>
            <a:spLocks noGrp="1"/>
          </p:cNvSpPr>
          <p:nvPr>
            <p:ph type="title" idx="4294967295"/>
          </p:nvPr>
        </p:nvSpPr>
        <p:spPr/>
        <p:txBody>
          <a:bodyPr/>
          <a:lstStyle/>
          <a:p>
            <a:r>
              <a:rPr lang="en-US" altLang="en-US" smtClean="0">
                <a:latin typeface="Arial" panose="020B0604020202020204" pitchFamily="34" charset="0"/>
              </a:rPr>
              <a:t>Slide Title to go here</a:t>
            </a:r>
          </a:p>
        </p:txBody>
      </p:sp>
      <p:sp>
        <p:nvSpPr>
          <p:cNvPr id="6149" name="Rectangle 9"/>
          <p:cNvSpPr>
            <a:spLocks noChangeArrowheads="1"/>
          </p:cNvSpPr>
          <p:nvPr>
            <p:ph type="body"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effectLst/>
                <a:latin typeface="Arial" panose="020B0604020202020204" pitchFamily="34" charset="0"/>
              </a:rPr>
              <a:t>Subheading (first level text)</a:t>
            </a:r>
          </a:p>
          <a:p>
            <a:pPr lvl="1"/>
            <a:r>
              <a:rPr lang="en-US" altLang="en-US" smtClean="0">
                <a:latin typeface="Arial" panose="020B0604020202020204" pitchFamily="34" charset="0"/>
              </a:rPr>
              <a:t>Bullet 1 (second level text)</a:t>
            </a:r>
          </a:p>
          <a:p>
            <a:pPr lvl="2"/>
            <a:r>
              <a:rPr lang="en-US" altLang="en-US" smtClean="0">
                <a:latin typeface="Arial" panose="020B0604020202020204" pitchFamily="34" charset="0"/>
              </a:rPr>
              <a:t>Bullet 2</a:t>
            </a:r>
          </a:p>
          <a:p>
            <a:pPr lvl="3"/>
            <a:r>
              <a:rPr lang="en-US" altLang="en-US" smtClean="0">
                <a:latin typeface="Arial" panose="020B0604020202020204" pitchFamily="34" charset="0"/>
              </a:rPr>
              <a:t>Bullet 3</a:t>
            </a:r>
          </a:p>
          <a:p>
            <a:pPr lvl="4"/>
            <a:r>
              <a:rPr lang="en-US" altLang="en-US" smtClean="0">
                <a:latin typeface="Arial" panose="020B0604020202020204" pitchFamily="34" charset="0"/>
              </a:rPr>
              <a:t>Bullet 4</a:t>
            </a:r>
          </a:p>
          <a:p>
            <a:pPr lvl="2"/>
            <a:endParaRPr lang="en-US" altLang="en-US" smtClean="0">
              <a:latin typeface="Arial" panose="020B0604020202020204" pitchFamily="34"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5"/>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1928C16E-EFC4-4A7A-8343-4CF68981CE44}" type="slidenum">
              <a:rPr lang="en-US" altLang="en-US">
                <a:solidFill>
                  <a:schemeClr val="bg1"/>
                </a:solidFill>
              </a:rPr>
              <a:pPr/>
              <a:t>3</a:t>
            </a:fld>
            <a:endParaRPr lang="en-US" altLang="en-US">
              <a:solidFill>
                <a:schemeClr val="bg1"/>
              </a:solidFill>
            </a:endParaRPr>
          </a:p>
        </p:txBody>
      </p:sp>
      <p:sp>
        <p:nvSpPr>
          <p:cNvPr id="8195" name="Slide Number Placeholder 5"/>
          <p:cNvSpPr txBox="1">
            <a:spLocks noGrp="1"/>
          </p:cNvSpPr>
          <p:nvPr/>
        </p:nvSpPr>
        <p:spPr bwMode="auto">
          <a:xfrm>
            <a:off x="8534400" y="6326188"/>
            <a:ext cx="56356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lr>
                <a:schemeClr val="tx2"/>
              </a:buClr>
              <a:buFont typeface="Wingdings" panose="05000000000000000000" pitchFamily="2" charset="2"/>
              <a:defRPr sz="2200" b="1">
                <a:solidFill>
                  <a:schemeClr val="tx2"/>
                </a:solidFill>
                <a:latin typeface="Arial" panose="020B0604020202020204" pitchFamily="34" charset="0"/>
              </a:defRPr>
            </a:lvl1pPr>
            <a:lvl2pPr marL="742950" indent="-285750">
              <a:spcBef>
                <a:spcPct val="20000"/>
              </a:spcBef>
              <a:buClr>
                <a:schemeClr val="tx2"/>
              </a:buClr>
              <a:buSzPct val="80000"/>
              <a:buFont typeface="Wingdings" panose="05000000000000000000" pitchFamily="2" charset="2"/>
              <a:buChar char="è"/>
              <a:defRPr sz="2000">
                <a:solidFill>
                  <a:schemeClr val="tx1"/>
                </a:solidFill>
                <a:latin typeface="Arial" panose="020B0604020202020204" pitchFamily="34" charset="0"/>
              </a:defRPr>
            </a:lvl2pPr>
            <a:lvl3pPr marL="1143000" indent="-228600">
              <a:spcBef>
                <a:spcPct val="20000"/>
              </a:spcBef>
              <a:buClr>
                <a:schemeClr val="tx2"/>
              </a:buClr>
              <a:buFont typeface="Wingdings" panose="05000000000000000000" pitchFamily="2" charset="2"/>
              <a:buChar char="§"/>
              <a:defRPr>
                <a:solidFill>
                  <a:schemeClr val="tx1"/>
                </a:solidFill>
                <a:latin typeface="Arial" panose="020B0604020202020204" pitchFamily="34" charset="0"/>
              </a:defRPr>
            </a:lvl3pPr>
            <a:lvl4pPr marL="1600200" indent="-228600">
              <a:spcBef>
                <a:spcPct val="20000"/>
              </a:spcBef>
              <a:buClr>
                <a:schemeClr val="tx2"/>
              </a:buClr>
              <a:buFont typeface="Arial" panose="020B0604020202020204" pitchFamily="34" charset="0"/>
              <a:buChar char="–"/>
              <a:defRPr>
                <a:solidFill>
                  <a:schemeClr val="tx1"/>
                </a:solidFill>
                <a:latin typeface="Arial" panose="020B0604020202020204" pitchFamily="34" charset="0"/>
              </a:defRPr>
            </a:lvl4pPr>
            <a:lvl5pPr marL="2057400" indent="-228600">
              <a:spcBef>
                <a:spcPct val="20000"/>
              </a:spcBef>
              <a:buClr>
                <a:schemeClr val="tx2"/>
              </a:buClr>
              <a:buFont typeface="Arial" panose="020B0604020202020204" pitchFamily="34" charset="0"/>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2"/>
              </a:buClr>
              <a:buFont typeface="Arial" panose="020B0604020202020204" pitchFamily="34" charset="0"/>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2"/>
              </a:buClr>
              <a:buFont typeface="Arial" panose="020B0604020202020204" pitchFamily="34" charset="0"/>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2"/>
              </a:buClr>
              <a:buFont typeface="Arial" panose="020B0604020202020204" pitchFamily="34" charset="0"/>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2"/>
              </a:buClr>
              <a:buFont typeface="Arial" panose="020B0604020202020204" pitchFamily="34" charset="0"/>
              <a:buChar char="–"/>
              <a:defRPr sz="1600">
                <a:solidFill>
                  <a:schemeClr val="tx1"/>
                </a:solidFill>
                <a:latin typeface="Arial" panose="020B0604020202020204" pitchFamily="34" charset="0"/>
              </a:defRPr>
            </a:lvl9pPr>
          </a:lstStyle>
          <a:p>
            <a:pPr algn="r" eaLnBrk="1" hangingPunct="1">
              <a:spcBef>
                <a:spcPct val="0"/>
              </a:spcBef>
              <a:buClrTx/>
              <a:buFontTx/>
              <a:buNone/>
            </a:pPr>
            <a:fld id="{C8574EAD-0A5C-4A64-862F-ADB66ACC63F7}" type="slidenum">
              <a:rPr lang="en-US" altLang="en-US" sz="1200" b="0"/>
              <a:pPr algn="r" eaLnBrk="1" hangingPunct="1">
                <a:spcBef>
                  <a:spcPct val="0"/>
                </a:spcBef>
                <a:buClrTx/>
                <a:buFontTx/>
                <a:buNone/>
              </a:pPr>
              <a:t>3</a:t>
            </a:fld>
            <a:endParaRPr lang="en-US" altLang="en-US" sz="1200" b="0"/>
          </a:p>
        </p:txBody>
      </p:sp>
      <p:sp>
        <p:nvSpPr>
          <p:cNvPr id="8196" name="Rectangle 2"/>
          <p:cNvSpPr>
            <a:spLocks noGrp="1"/>
          </p:cNvSpPr>
          <p:nvPr>
            <p:ph type="title"/>
          </p:nvPr>
        </p:nvSpPr>
        <p:spPr/>
        <p:txBody>
          <a:bodyPr/>
          <a:lstStyle/>
          <a:p>
            <a:pPr eaLnBrk="1" hangingPunct="1"/>
            <a:r>
              <a:rPr lang="en-US" altLang="en-US" smtClean="0">
                <a:latin typeface="Arial" panose="020B0604020202020204" pitchFamily="34" charset="0"/>
              </a:rPr>
              <a:t>The Colours</a:t>
            </a:r>
          </a:p>
        </p:txBody>
      </p:sp>
      <p:grpSp>
        <p:nvGrpSpPr>
          <p:cNvPr id="8197" name="Group 13"/>
          <p:cNvGrpSpPr>
            <a:grpSpLocks/>
          </p:cNvGrpSpPr>
          <p:nvPr/>
        </p:nvGrpSpPr>
        <p:grpSpPr bwMode="auto">
          <a:xfrm>
            <a:off x="454025" y="2266950"/>
            <a:ext cx="7410450" cy="781050"/>
            <a:chOff x="814" y="1605"/>
            <a:chExt cx="5184" cy="576"/>
          </a:xfrm>
        </p:grpSpPr>
        <p:sp>
          <p:nvSpPr>
            <p:cNvPr id="8198" name="Rectangle 4"/>
            <p:cNvSpPr>
              <a:spLocks noChangeArrowheads="1"/>
            </p:cNvSpPr>
            <p:nvPr/>
          </p:nvSpPr>
          <p:spPr bwMode="auto">
            <a:xfrm>
              <a:off x="814" y="1605"/>
              <a:ext cx="576" cy="576"/>
            </a:xfrm>
            <a:prstGeom prst="rect">
              <a:avLst/>
            </a:prstGeom>
            <a:solidFill>
              <a:schemeClr val="bg1"/>
            </a:solidFill>
            <a:ln w="9525">
              <a:solidFill>
                <a:schemeClr val="bg2"/>
              </a:solidFill>
              <a:miter lim="800000"/>
              <a:headEnd/>
              <a:tailEnd/>
            </a:ln>
          </p:spPr>
          <p:txBody>
            <a:bodyPr wrap="none" anchor="ctr"/>
            <a:lstStyle>
              <a:lvl1pPr>
                <a:spcBef>
                  <a:spcPct val="20000"/>
                </a:spcBef>
                <a:buClr>
                  <a:schemeClr val="tx2"/>
                </a:buClr>
                <a:buFont typeface="Wingdings" panose="05000000000000000000" pitchFamily="2" charset="2"/>
                <a:defRPr sz="2200" b="1">
                  <a:solidFill>
                    <a:schemeClr val="tx2"/>
                  </a:solidFill>
                  <a:latin typeface="Arial" panose="020B0604020202020204" pitchFamily="34" charset="0"/>
                </a:defRPr>
              </a:lvl1pPr>
              <a:lvl2pPr marL="742950" indent="-285750">
                <a:spcBef>
                  <a:spcPct val="20000"/>
                </a:spcBef>
                <a:buClr>
                  <a:schemeClr val="tx2"/>
                </a:buClr>
                <a:buSzPct val="80000"/>
                <a:buFont typeface="Wingdings" panose="05000000000000000000" pitchFamily="2" charset="2"/>
                <a:buChar char="è"/>
                <a:defRPr sz="2000">
                  <a:solidFill>
                    <a:schemeClr val="tx1"/>
                  </a:solidFill>
                  <a:latin typeface="Arial" panose="020B0604020202020204" pitchFamily="34" charset="0"/>
                </a:defRPr>
              </a:lvl2pPr>
              <a:lvl3pPr marL="1143000" indent="-228600">
                <a:spcBef>
                  <a:spcPct val="20000"/>
                </a:spcBef>
                <a:buClr>
                  <a:schemeClr val="tx2"/>
                </a:buClr>
                <a:buFont typeface="Wingdings" panose="05000000000000000000" pitchFamily="2" charset="2"/>
                <a:buChar char="§"/>
                <a:defRPr>
                  <a:solidFill>
                    <a:schemeClr val="tx1"/>
                  </a:solidFill>
                  <a:latin typeface="Arial" panose="020B0604020202020204" pitchFamily="34" charset="0"/>
                </a:defRPr>
              </a:lvl3pPr>
              <a:lvl4pPr marL="1600200" indent="-228600">
                <a:spcBef>
                  <a:spcPct val="20000"/>
                </a:spcBef>
                <a:buClr>
                  <a:schemeClr val="tx2"/>
                </a:buClr>
                <a:buFont typeface="Arial" panose="020B0604020202020204" pitchFamily="34" charset="0"/>
                <a:buChar char="–"/>
                <a:defRPr>
                  <a:solidFill>
                    <a:schemeClr val="tx1"/>
                  </a:solidFill>
                  <a:latin typeface="Arial" panose="020B0604020202020204" pitchFamily="34" charset="0"/>
                </a:defRPr>
              </a:lvl4pPr>
              <a:lvl5pPr marL="2057400" indent="-228600">
                <a:spcBef>
                  <a:spcPct val="20000"/>
                </a:spcBef>
                <a:buClr>
                  <a:schemeClr val="tx2"/>
                </a:buClr>
                <a:buFont typeface="Arial" panose="020B0604020202020204" pitchFamily="34" charset="0"/>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2"/>
                </a:buClr>
                <a:buFont typeface="Arial" panose="020B0604020202020204" pitchFamily="34" charset="0"/>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2"/>
                </a:buClr>
                <a:buFont typeface="Arial" panose="020B0604020202020204" pitchFamily="34" charset="0"/>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2"/>
                </a:buClr>
                <a:buFont typeface="Arial" panose="020B0604020202020204" pitchFamily="34" charset="0"/>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2"/>
                </a:buClr>
                <a:buFont typeface="Arial" panose="020B0604020202020204" pitchFamily="34" charset="0"/>
                <a:buChar char="–"/>
                <a:defRPr sz="1600">
                  <a:solidFill>
                    <a:schemeClr val="tx1"/>
                  </a:solidFill>
                  <a:latin typeface="Arial" panose="020B0604020202020204" pitchFamily="34" charset="0"/>
                </a:defRPr>
              </a:lvl9pPr>
            </a:lstStyle>
            <a:p>
              <a:pPr eaLnBrk="1" hangingPunct="1">
                <a:spcBef>
                  <a:spcPct val="0"/>
                </a:spcBef>
                <a:buClrTx/>
                <a:buFontTx/>
                <a:buNone/>
              </a:pPr>
              <a:endParaRPr lang="en-GB" altLang="en-US" sz="1800" b="0">
                <a:solidFill>
                  <a:schemeClr val="tx1"/>
                </a:solidFill>
              </a:endParaRPr>
            </a:p>
          </p:txBody>
        </p:sp>
        <p:sp>
          <p:nvSpPr>
            <p:cNvPr id="8199" name="Rectangle 5"/>
            <p:cNvSpPr>
              <a:spLocks noChangeArrowheads="1"/>
            </p:cNvSpPr>
            <p:nvPr/>
          </p:nvSpPr>
          <p:spPr bwMode="auto">
            <a:xfrm>
              <a:off x="1472" y="1605"/>
              <a:ext cx="576" cy="576"/>
            </a:xfrm>
            <a:prstGeom prst="rect">
              <a:avLst/>
            </a:prstGeom>
            <a:solidFill>
              <a:schemeClr val="tx1"/>
            </a:solidFill>
            <a:ln w="9525">
              <a:solidFill>
                <a:schemeClr val="bg1"/>
              </a:solidFill>
              <a:miter lim="800000"/>
              <a:headEnd/>
              <a:tailEnd/>
            </a:ln>
          </p:spPr>
          <p:txBody>
            <a:bodyPr wrap="none" anchor="ctr"/>
            <a:lstStyle>
              <a:lvl1pPr>
                <a:spcBef>
                  <a:spcPct val="20000"/>
                </a:spcBef>
                <a:buClr>
                  <a:schemeClr val="tx2"/>
                </a:buClr>
                <a:buFont typeface="Wingdings" panose="05000000000000000000" pitchFamily="2" charset="2"/>
                <a:defRPr sz="2200" b="1">
                  <a:solidFill>
                    <a:schemeClr val="tx2"/>
                  </a:solidFill>
                  <a:latin typeface="Arial" panose="020B0604020202020204" pitchFamily="34" charset="0"/>
                </a:defRPr>
              </a:lvl1pPr>
              <a:lvl2pPr marL="742950" indent="-285750">
                <a:spcBef>
                  <a:spcPct val="20000"/>
                </a:spcBef>
                <a:buClr>
                  <a:schemeClr val="tx2"/>
                </a:buClr>
                <a:buSzPct val="80000"/>
                <a:buFont typeface="Wingdings" panose="05000000000000000000" pitchFamily="2" charset="2"/>
                <a:buChar char="è"/>
                <a:defRPr sz="2000">
                  <a:solidFill>
                    <a:schemeClr val="tx1"/>
                  </a:solidFill>
                  <a:latin typeface="Arial" panose="020B0604020202020204" pitchFamily="34" charset="0"/>
                </a:defRPr>
              </a:lvl2pPr>
              <a:lvl3pPr marL="1143000" indent="-228600">
                <a:spcBef>
                  <a:spcPct val="20000"/>
                </a:spcBef>
                <a:buClr>
                  <a:schemeClr val="tx2"/>
                </a:buClr>
                <a:buFont typeface="Wingdings" panose="05000000000000000000" pitchFamily="2" charset="2"/>
                <a:buChar char="§"/>
                <a:defRPr>
                  <a:solidFill>
                    <a:schemeClr val="tx1"/>
                  </a:solidFill>
                  <a:latin typeface="Arial" panose="020B0604020202020204" pitchFamily="34" charset="0"/>
                </a:defRPr>
              </a:lvl3pPr>
              <a:lvl4pPr marL="1600200" indent="-228600">
                <a:spcBef>
                  <a:spcPct val="20000"/>
                </a:spcBef>
                <a:buClr>
                  <a:schemeClr val="tx2"/>
                </a:buClr>
                <a:buFont typeface="Arial" panose="020B0604020202020204" pitchFamily="34" charset="0"/>
                <a:buChar char="–"/>
                <a:defRPr>
                  <a:solidFill>
                    <a:schemeClr val="tx1"/>
                  </a:solidFill>
                  <a:latin typeface="Arial" panose="020B0604020202020204" pitchFamily="34" charset="0"/>
                </a:defRPr>
              </a:lvl4pPr>
              <a:lvl5pPr marL="2057400" indent="-228600">
                <a:spcBef>
                  <a:spcPct val="20000"/>
                </a:spcBef>
                <a:buClr>
                  <a:schemeClr val="tx2"/>
                </a:buClr>
                <a:buFont typeface="Arial" panose="020B0604020202020204" pitchFamily="34" charset="0"/>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2"/>
                </a:buClr>
                <a:buFont typeface="Arial" panose="020B0604020202020204" pitchFamily="34" charset="0"/>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2"/>
                </a:buClr>
                <a:buFont typeface="Arial" panose="020B0604020202020204" pitchFamily="34" charset="0"/>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2"/>
                </a:buClr>
                <a:buFont typeface="Arial" panose="020B0604020202020204" pitchFamily="34" charset="0"/>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2"/>
                </a:buClr>
                <a:buFont typeface="Arial" panose="020B0604020202020204" pitchFamily="34" charset="0"/>
                <a:buChar char="–"/>
                <a:defRPr sz="1600">
                  <a:solidFill>
                    <a:schemeClr val="tx1"/>
                  </a:solidFill>
                  <a:latin typeface="Arial" panose="020B0604020202020204" pitchFamily="34" charset="0"/>
                </a:defRPr>
              </a:lvl9pPr>
            </a:lstStyle>
            <a:p>
              <a:pPr eaLnBrk="1" hangingPunct="1">
                <a:spcBef>
                  <a:spcPct val="0"/>
                </a:spcBef>
                <a:buClrTx/>
                <a:buFontTx/>
                <a:buNone/>
              </a:pPr>
              <a:endParaRPr lang="en-GB" altLang="en-US" sz="1800" b="0">
                <a:solidFill>
                  <a:schemeClr val="tx1"/>
                </a:solidFill>
              </a:endParaRPr>
            </a:p>
          </p:txBody>
        </p:sp>
        <p:sp>
          <p:nvSpPr>
            <p:cNvPr id="8200" name="Rectangle 6"/>
            <p:cNvSpPr>
              <a:spLocks noChangeArrowheads="1"/>
            </p:cNvSpPr>
            <p:nvPr/>
          </p:nvSpPr>
          <p:spPr bwMode="auto">
            <a:xfrm>
              <a:off x="2130" y="1605"/>
              <a:ext cx="576" cy="576"/>
            </a:xfrm>
            <a:prstGeom prst="rect">
              <a:avLst/>
            </a:prstGeom>
            <a:solidFill>
              <a:schemeClr val="bg2"/>
            </a:solidFill>
            <a:ln w="9525">
              <a:solidFill>
                <a:schemeClr val="bg1"/>
              </a:solidFill>
              <a:miter lim="800000"/>
              <a:headEnd/>
              <a:tailEnd/>
            </a:ln>
          </p:spPr>
          <p:txBody>
            <a:bodyPr wrap="none" anchor="ctr"/>
            <a:lstStyle>
              <a:lvl1pPr>
                <a:spcBef>
                  <a:spcPct val="20000"/>
                </a:spcBef>
                <a:buClr>
                  <a:schemeClr val="tx2"/>
                </a:buClr>
                <a:buFont typeface="Wingdings" panose="05000000000000000000" pitchFamily="2" charset="2"/>
                <a:defRPr sz="2200" b="1">
                  <a:solidFill>
                    <a:schemeClr val="tx2"/>
                  </a:solidFill>
                  <a:latin typeface="Arial" panose="020B0604020202020204" pitchFamily="34" charset="0"/>
                </a:defRPr>
              </a:lvl1pPr>
              <a:lvl2pPr marL="742950" indent="-285750">
                <a:spcBef>
                  <a:spcPct val="20000"/>
                </a:spcBef>
                <a:buClr>
                  <a:schemeClr val="tx2"/>
                </a:buClr>
                <a:buSzPct val="80000"/>
                <a:buFont typeface="Wingdings" panose="05000000000000000000" pitchFamily="2" charset="2"/>
                <a:buChar char="è"/>
                <a:defRPr sz="2000">
                  <a:solidFill>
                    <a:schemeClr val="tx1"/>
                  </a:solidFill>
                  <a:latin typeface="Arial" panose="020B0604020202020204" pitchFamily="34" charset="0"/>
                </a:defRPr>
              </a:lvl2pPr>
              <a:lvl3pPr marL="1143000" indent="-228600">
                <a:spcBef>
                  <a:spcPct val="20000"/>
                </a:spcBef>
                <a:buClr>
                  <a:schemeClr val="tx2"/>
                </a:buClr>
                <a:buFont typeface="Wingdings" panose="05000000000000000000" pitchFamily="2" charset="2"/>
                <a:buChar char="§"/>
                <a:defRPr>
                  <a:solidFill>
                    <a:schemeClr val="tx1"/>
                  </a:solidFill>
                  <a:latin typeface="Arial" panose="020B0604020202020204" pitchFamily="34" charset="0"/>
                </a:defRPr>
              </a:lvl3pPr>
              <a:lvl4pPr marL="1600200" indent="-228600">
                <a:spcBef>
                  <a:spcPct val="20000"/>
                </a:spcBef>
                <a:buClr>
                  <a:schemeClr val="tx2"/>
                </a:buClr>
                <a:buFont typeface="Arial" panose="020B0604020202020204" pitchFamily="34" charset="0"/>
                <a:buChar char="–"/>
                <a:defRPr>
                  <a:solidFill>
                    <a:schemeClr val="tx1"/>
                  </a:solidFill>
                  <a:latin typeface="Arial" panose="020B0604020202020204" pitchFamily="34" charset="0"/>
                </a:defRPr>
              </a:lvl4pPr>
              <a:lvl5pPr marL="2057400" indent="-228600">
                <a:spcBef>
                  <a:spcPct val="20000"/>
                </a:spcBef>
                <a:buClr>
                  <a:schemeClr val="tx2"/>
                </a:buClr>
                <a:buFont typeface="Arial" panose="020B0604020202020204" pitchFamily="34" charset="0"/>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2"/>
                </a:buClr>
                <a:buFont typeface="Arial" panose="020B0604020202020204" pitchFamily="34" charset="0"/>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2"/>
                </a:buClr>
                <a:buFont typeface="Arial" panose="020B0604020202020204" pitchFamily="34" charset="0"/>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2"/>
                </a:buClr>
                <a:buFont typeface="Arial" panose="020B0604020202020204" pitchFamily="34" charset="0"/>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2"/>
                </a:buClr>
                <a:buFont typeface="Arial" panose="020B0604020202020204" pitchFamily="34" charset="0"/>
                <a:buChar char="–"/>
                <a:defRPr sz="1600">
                  <a:solidFill>
                    <a:schemeClr val="tx1"/>
                  </a:solidFill>
                  <a:latin typeface="Arial" panose="020B0604020202020204" pitchFamily="34" charset="0"/>
                </a:defRPr>
              </a:lvl9pPr>
            </a:lstStyle>
            <a:p>
              <a:pPr eaLnBrk="1" hangingPunct="1">
                <a:spcBef>
                  <a:spcPct val="0"/>
                </a:spcBef>
                <a:buClrTx/>
                <a:buFontTx/>
                <a:buNone/>
              </a:pPr>
              <a:endParaRPr lang="en-GB" altLang="en-US" sz="1800" b="0">
                <a:solidFill>
                  <a:schemeClr val="tx1"/>
                </a:solidFill>
              </a:endParaRPr>
            </a:p>
          </p:txBody>
        </p:sp>
        <p:sp>
          <p:nvSpPr>
            <p:cNvPr id="8201" name="Rectangle 7"/>
            <p:cNvSpPr>
              <a:spLocks noChangeArrowheads="1"/>
            </p:cNvSpPr>
            <p:nvPr/>
          </p:nvSpPr>
          <p:spPr bwMode="auto">
            <a:xfrm>
              <a:off x="2788" y="1605"/>
              <a:ext cx="576" cy="576"/>
            </a:xfrm>
            <a:prstGeom prst="rect">
              <a:avLst/>
            </a:prstGeom>
            <a:solidFill>
              <a:schemeClr val="tx2"/>
            </a:solidFill>
            <a:ln w="9525">
              <a:solidFill>
                <a:schemeClr val="bg1"/>
              </a:solidFill>
              <a:miter lim="800000"/>
              <a:headEnd/>
              <a:tailEnd/>
            </a:ln>
          </p:spPr>
          <p:txBody>
            <a:bodyPr wrap="none" anchor="ctr"/>
            <a:lstStyle>
              <a:lvl1pPr>
                <a:spcBef>
                  <a:spcPct val="20000"/>
                </a:spcBef>
                <a:buClr>
                  <a:schemeClr val="tx2"/>
                </a:buClr>
                <a:buFont typeface="Wingdings" panose="05000000000000000000" pitchFamily="2" charset="2"/>
                <a:defRPr sz="2200" b="1">
                  <a:solidFill>
                    <a:schemeClr val="tx2"/>
                  </a:solidFill>
                  <a:latin typeface="Arial" panose="020B0604020202020204" pitchFamily="34" charset="0"/>
                </a:defRPr>
              </a:lvl1pPr>
              <a:lvl2pPr marL="742950" indent="-285750">
                <a:spcBef>
                  <a:spcPct val="20000"/>
                </a:spcBef>
                <a:buClr>
                  <a:schemeClr val="tx2"/>
                </a:buClr>
                <a:buSzPct val="80000"/>
                <a:buFont typeface="Wingdings" panose="05000000000000000000" pitchFamily="2" charset="2"/>
                <a:buChar char="è"/>
                <a:defRPr sz="2000">
                  <a:solidFill>
                    <a:schemeClr val="tx1"/>
                  </a:solidFill>
                  <a:latin typeface="Arial" panose="020B0604020202020204" pitchFamily="34" charset="0"/>
                </a:defRPr>
              </a:lvl2pPr>
              <a:lvl3pPr marL="1143000" indent="-228600">
                <a:spcBef>
                  <a:spcPct val="20000"/>
                </a:spcBef>
                <a:buClr>
                  <a:schemeClr val="tx2"/>
                </a:buClr>
                <a:buFont typeface="Wingdings" panose="05000000000000000000" pitchFamily="2" charset="2"/>
                <a:buChar char="§"/>
                <a:defRPr>
                  <a:solidFill>
                    <a:schemeClr val="tx1"/>
                  </a:solidFill>
                  <a:latin typeface="Arial" panose="020B0604020202020204" pitchFamily="34" charset="0"/>
                </a:defRPr>
              </a:lvl3pPr>
              <a:lvl4pPr marL="1600200" indent="-228600">
                <a:spcBef>
                  <a:spcPct val="20000"/>
                </a:spcBef>
                <a:buClr>
                  <a:schemeClr val="tx2"/>
                </a:buClr>
                <a:buFont typeface="Arial" panose="020B0604020202020204" pitchFamily="34" charset="0"/>
                <a:buChar char="–"/>
                <a:defRPr>
                  <a:solidFill>
                    <a:schemeClr val="tx1"/>
                  </a:solidFill>
                  <a:latin typeface="Arial" panose="020B0604020202020204" pitchFamily="34" charset="0"/>
                </a:defRPr>
              </a:lvl4pPr>
              <a:lvl5pPr marL="2057400" indent="-228600">
                <a:spcBef>
                  <a:spcPct val="20000"/>
                </a:spcBef>
                <a:buClr>
                  <a:schemeClr val="tx2"/>
                </a:buClr>
                <a:buFont typeface="Arial" panose="020B0604020202020204" pitchFamily="34" charset="0"/>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2"/>
                </a:buClr>
                <a:buFont typeface="Arial" panose="020B0604020202020204" pitchFamily="34" charset="0"/>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2"/>
                </a:buClr>
                <a:buFont typeface="Arial" panose="020B0604020202020204" pitchFamily="34" charset="0"/>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2"/>
                </a:buClr>
                <a:buFont typeface="Arial" panose="020B0604020202020204" pitchFamily="34" charset="0"/>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2"/>
                </a:buClr>
                <a:buFont typeface="Arial" panose="020B0604020202020204" pitchFamily="34" charset="0"/>
                <a:buChar char="–"/>
                <a:defRPr sz="1600">
                  <a:solidFill>
                    <a:schemeClr val="tx1"/>
                  </a:solidFill>
                  <a:latin typeface="Arial" panose="020B0604020202020204" pitchFamily="34" charset="0"/>
                </a:defRPr>
              </a:lvl9pPr>
            </a:lstStyle>
            <a:p>
              <a:pPr eaLnBrk="1" hangingPunct="1">
                <a:spcBef>
                  <a:spcPct val="0"/>
                </a:spcBef>
                <a:buClrTx/>
                <a:buFontTx/>
                <a:buNone/>
              </a:pPr>
              <a:endParaRPr lang="en-GB" altLang="en-US" sz="1800" b="0">
                <a:solidFill>
                  <a:schemeClr val="tx1"/>
                </a:solidFill>
              </a:endParaRPr>
            </a:p>
          </p:txBody>
        </p:sp>
        <p:sp>
          <p:nvSpPr>
            <p:cNvPr id="8202" name="Rectangle 8"/>
            <p:cNvSpPr>
              <a:spLocks noChangeArrowheads="1"/>
            </p:cNvSpPr>
            <p:nvPr/>
          </p:nvSpPr>
          <p:spPr bwMode="auto">
            <a:xfrm>
              <a:off x="3447" y="1605"/>
              <a:ext cx="576" cy="576"/>
            </a:xfrm>
            <a:prstGeom prst="rect">
              <a:avLst/>
            </a:prstGeom>
            <a:solidFill>
              <a:schemeClr val="accent1"/>
            </a:solidFill>
            <a:ln w="9525">
              <a:solidFill>
                <a:schemeClr val="bg1"/>
              </a:solidFill>
              <a:miter lim="800000"/>
              <a:headEnd/>
              <a:tailEnd/>
            </a:ln>
          </p:spPr>
          <p:txBody>
            <a:bodyPr wrap="none" anchor="ctr"/>
            <a:lstStyle>
              <a:lvl1pPr>
                <a:spcBef>
                  <a:spcPct val="20000"/>
                </a:spcBef>
                <a:buClr>
                  <a:schemeClr val="tx2"/>
                </a:buClr>
                <a:buFont typeface="Wingdings" panose="05000000000000000000" pitchFamily="2" charset="2"/>
                <a:defRPr sz="2200" b="1">
                  <a:solidFill>
                    <a:schemeClr val="tx2"/>
                  </a:solidFill>
                  <a:latin typeface="Arial" panose="020B0604020202020204" pitchFamily="34" charset="0"/>
                </a:defRPr>
              </a:lvl1pPr>
              <a:lvl2pPr marL="742950" indent="-285750">
                <a:spcBef>
                  <a:spcPct val="20000"/>
                </a:spcBef>
                <a:buClr>
                  <a:schemeClr val="tx2"/>
                </a:buClr>
                <a:buSzPct val="80000"/>
                <a:buFont typeface="Wingdings" panose="05000000000000000000" pitchFamily="2" charset="2"/>
                <a:buChar char="è"/>
                <a:defRPr sz="2000">
                  <a:solidFill>
                    <a:schemeClr val="tx1"/>
                  </a:solidFill>
                  <a:latin typeface="Arial" panose="020B0604020202020204" pitchFamily="34" charset="0"/>
                </a:defRPr>
              </a:lvl2pPr>
              <a:lvl3pPr marL="1143000" indent="-228600">
                <a:spcBef>
                  <a:spcPct val="20000"/>
                </a:spcBef>
                <a:buClr>
                  <a:schemeClr val="tx2"/>
                </a:buClr>
                <a:buFont typeface="Wingdings" panose="05000000000000000000" pitchFamily="2" charset="2"/>
                <a:buChar char="§"/>
                <a:defRPr>
                  <a:solidFill>
                    <a:schemeClr val="tx1"/>
                  </a:solidFill>
                  <a:latin typeface="Arial" panose="020B0604020202020204" pitchFamily="34" charset="0"/>
                </a:defRPr>
              </a:lvl3pPr>
              <a:lvl4pPr marL="1600200" indent="-228600">
                <a:spcBef>
                  <a:spcPct val="20000"/>
                </a:spcBef>
                <a:buClr>
                  <a:schemeClr val="tx2"/>
                </a:buClr>
                <a:buFont typeface="Arial" panose="020B0604020202020204" pitchFamily="34" charset="0"/>
                <a:buChar char="–"/>
                <a:defRPr>
                  <a:solidFill>
                    <a:schemeClr val="tx1"/>
                  </a:solidFill>
                  <a:latin typeface="Arial" panose="020B0604020202020204" pitchFamily="34" charset="0"/>
                </a:defRPr>
              </a:lvl4pPr>
              <a:lvl5pPr marL="2057400" indent="-228600">
                <a:spcBef>
                  <a:spcPct val="20000"/>
                </a:spcBef>
                <a:buClr>
                  <a:schemeClr val="tx2"/>
                </a:buClr>
                <a:buFont typeface="Arial" panose="020B0604020202020204" pitchFamily="34" charset="0"/>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2"/>
                </a:buClr>
                <a:buFont typeface="Arial" panose="020B0604020202020204" pitchFamily="34" charset="0"/>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2"/>
                </a:buClr>
                <a:buFont typeface="Arial" panose="020B0604020202020204" pitchFamily="34" charset="0"/>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2"/>
                </a:buClr>
                <a:buFont typeface="Arial" panose="020B0604020202020204" pitchFamily="34" charset="0"/>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2"/>
                </a:buClr>
                <a:buFont typeface="Arial" panose="020B0604020202020204" pitchFamily="34" charset="0"/>
                <a:buChar char="–"/>
                <a:defRPr sz="1600">
                  <a:solidFill>
                    <a:schemeClr val="tx1"/>
                  </a:solidFill>
                  <a:latin typeface="Arial" panose="020B0604020202020204" pitchFamily="34" charset="0"/>
                </a:defRPr>
              </a:lvl9pPr>
            </a:lstStyle>
            <a:p>
              <a:pPr eaLnBrk="1" hangingPunct="1">
                <a:spcBef>
                  <a:spcPct val="0"/>
                </a:spcBef>
                <a:buClrTx/>
                <a:buFontTx/>
                <a:buNone/>
              </a:pPr>
              <a:endParaRPr lang="en-GB" altLang="en-US" sz="1800" b="0">
                <a:solidFill>
                  <a:schemeClr val="tx1"/>
                </a:solidFill>
              </a:endParaRPr>
            </a:p>
          </p:txBody>
        </p:sp>
        <p:sp>
          <p:nvSpPr>
            <p:cNvPr id="8203" name="Rectangle 9"/>
            <p:cNvSpPr>
              <a:spLocks noChangeArrowheads="1"/>
            </p:cNvSpPr>
            <p:nvPr/>
          </p:nvSpPr>
          <p:spPr bwMode="auto">
            <a:xfrm>
              <a:off x="4105" y="1605"/>
              <a:ext cx="576" cy="576"/>
            </a:xfrm>
            <a:prstGeom prst="rect">
              <a:avLst/>
            </a:prstGeom>
            <a:solidFill>
              <a:schemeClr val="accent2"/>
            </a:solidFill>
            <a:ln w="9525">
              <a:solidFill>
                <a:schemeClr val="bg1"/>
              </a:solidFill>
              <a:miter lim="800000"/>
              <a:headEnd/>
              <a:tailEnd/>
            </a:ln>
          </p:spPr>
          <p:txBody>
            <a:bodyPr wrap="none" anchor="ctr"/>
            <a:lstStyle>
              <a:lvl1pPr>
                <a:spcBef>
                  <a:spcPct val="20000"/>
                </a:spcBef>
                <a:buClr>
                  <a:schemeClr val="tx2"/>
                </a:buClr>
                <a:buFont typeface="Wingdings" panose="05000000000000000000" pitchFamily="2" charset="2"/>
                <a:defRPr sz="2200" b="1">
                  <a:solidFill>
                    <a:schemeClr val="tx2"/>
                  </a:solidFill>
                  <a:latin typeface="Arial" panose="020B0604020202020204" pitchFamily="34" charset="0"/>
                </a:defRPr>
              </a:lvl1pPr>
              <a:lvl2pPr marL="742950" indent="-285750">
                <a:spcBef>
                  <a:spcPct val="20000"/>
                </a:spcBef>
                <a:buClr>
                  <a:schemeClr val="tx2"/>
                </a:buClr>
                <a:buSzPct val="80000"/>
                <a:buFont typeface="Wingdings" panose="05000000000000000000" pitchFamily="2" charset="2"/>
                <a:buChar char="è"/>
                <a:defRPr sz="2000">
                  <a:solidFill>
                    <a:schemeClr val="tx1"/>
                  </a:solidFill>
                  <a:latin typeface="Arial" panose="020B0604020202020204" pitchFamily="34" charset="0"/>
                </a:defRPr>
              </a:lvl2pPr>
              <a:lvl3pPr marL="1143000" indent="-228600">
                <a:spcBef>
                  <a:spcPct val="20000"/>
                </a:spcBef>
                <a:buClr>
                  <a:schemeClr val="tx2"/>
                </a:buClr>
                <a:buFont typeface="Wingdings" panose="05000000000000000000" pitchFamily="2" charset="2"/>
                <a:buChar char="§"/>
                <a:defRPr>
                  <a:solidFill>
                    <a:schemeClr val="tx1"/>
                  </a:solidFill>
                  <a:latin typeface="Arial" panose="020B0604020202020204" pitchFamily="34" charset="0"/>
                </a:defRPr>
              </a:lvl3pPr>
              <a:lvl4pPr marL="1600200" indent="-228600">
                <a:spcBef>
                  <a:spcPct val="20000"/>
                </a:spcBef>
                <a:buClr>
                  <a:schemeClr val="tx2"/>
                </a:buClr>
                <a:buFont typeface="Arial" panose="020B0604020202020204" pitchFamily="34" charset="0"/>
                <a:buChar char="–"/>
                <a:defRPr>
                  <a:solidFill>
                    <a:schemeClr val="tx1"/>
                  </a:solidFill>
                  <a:latin typeface="Arial" panose="020B0604020202020204" pitchFamily="34" charset="0"/>
                </a:defRPr>
              </a:lvl4pPr>
              <a:lvl5pPr marL="2057400" indent="-228600">
                <a:spcBef>
                  <a:spcPct val="20000"/>
                </a:spcBef>
                <a:buClr>
                  <a:schemeClr val="tx2"/>
                </a:buClr>
                <a:buFont typeface="Arial" panose="020B0604020202020204" pitchFamily="34" charset="0"/>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2"/>
                </a:buClr>
                <a:buFont typeface="Arial" panose="020B0604020202020204" pitchFamily="34" charset="0"/>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2"/>
                </a:buClr>
                <a:buFont typeface="Arial" panose="020B0604020202020204" pitchFamily="34" charset="0"/>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2"/>
                </a:buClr>
                <a:buFont typeface="Arial" panose="020B0604020202020204" pitchFamily="34" charset="0"/>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2"/>
                </a:buClr>
                <a:buFont typeface="Arial" panose="020B0604020202020204" pitchFamily="34" charset="0"/>
                <a:buChar char="–"/>
                <a:defRPr sz="1600">
                  <a:solidFill>
                    <a:schemeClr val="tx1"/>
                  </a:solidFill>
                  <a:latin typeface="Arial" panose="020B0604020202020204" pitchFamily="34" charset="0"/>
                </a:defRPr>
              </a:lvl9pPr>
            </a:lstStyle>
            <a:p>
              <a:pPr eaLnBrk="1" hangingPunct="1">
                <a:spcBef>
                  <a:spcPct val="0"/>
                </a:spcBef>
                <a:buClrTx/>
                <a:buFontTx/>
                <a:buNone/>
              </a:pPr>
              <a:endParaRPr lang="en-GB" altLang="en-US" sz="1800" b="0">
                <a:solidFill>
                  <a:schemeClr val="tx1"/>
                </a:solidFill>
              </a:endParaRPr>
            </a:p>
          </p:txBody>
        </p:sp>
        <p:sp>
          <p:nvSpPr>
            <p:cNvPr id="8204" name="Rectangle 10"/>
            <p:cNvSpPr>
              <a:spLocks noChangeArrowheads="1"/>
            </p:cNvSpPr>
            <p:nvPr/>
          </p:nvSpPr>
          <p:spPr bwMode="auto">
            <a:xfrm>
              <a:off x="4763" y="1605"/>
              <a:ext cx="576" cy="576"/>
            </a:xfrm>
            <a:prstGeom prst="rect">
              <a:avLst/>
            </a:prstGeom>
            <a:solidFill>
              <a:schemeClr val="hlink"/>
            </a:solidFill>
            <a:ln w="9525">
              <a:solidFill>
                <a:schemeClr val="bg1"/>
              </a:solidFill>
              <a:miter lim="800000"/>
              <a:headEnd/>
              <a:tailEnd/>
            </a:ln>
          </p:spPr>
          <p:txBody>
            <a:bodyPr wrap="none" anchor="ctr"/>
            <a:lstStyle>
              <a:lvl1pPr>
                <a:spcBef>
                  <a:spcPct val="20000"/>
                </a:spcBef>
                <a:buClr>
                  <a:schemeClr val="tx2"/>
                </a:buClr>
                <a:buFont typeface="Wingdings" panose="05000000000000000000" pitchFamily="2" charset="2"/>
                <a:defRPr sz="2200" b="1">
                  <a:solidFill>
                    <a:schemeClr val="tx2"/>
                  </a:solidFill>
                  <a:latin typeface="Arial" panose="020B0604020202020204" pitchFamily="34" charset="0"/>
                </a:defRPr>
              </a:lvl1pPr>
              <a:lvl2pPr marL="742950" indent="-285750">
                <a:spcBef>
                  <a:spcPct val="20000"/>
                </a:spcBef>
                <a:buClr>
                  <a:schemeClr val="tx2"/>
                </a:buClr>
                <a:buSzPct val="80000"/>
                <a:buFont typeface="Wingdings" panose="05000000000000000000" pitchFamily="2" charset="2"/>
                <a:buChar char="è"/>
                <a:defRPr sz="2000">
                  <a:solidFill>
                    <a:schemeClr val="tx1"/>
                  </a:solidFill>
                  <a:latin typeface="Arial" panose="020B0604020202020204" pitchFamily="34" charset="0"/>
                </a:defRPr>
              </a:lvl2pPr>
              <a:lvl3pPr marL="1143000" indent="-228600">
                <a:spcBef>
                  <a:spcPct val="20000"/>
                </a:spcBef>
                <a:buClr>
                  <a:schemeClr val="tx2"/>
                </a:buClr>
                <a:buFont typeface="Wingdings" panose="05000000000000000000" pitchFamily="2" charset="2"/>
                <a:buChar char="§"/>
                <a:defRPr>
                  <a:solidFill>
                    <a:schemeClr val="tx1"/>
                  </a:solidFill>
                  <a:latin typeface="Arial" panose="020B0604020202020204" pitchFamily="34" charset="0"/>
                </a:defRPr>
              </a:lvl3pPr>
              <a:lvl4pPr marL="1600200" indent="-228600">
                <a:spcBef>
                  <a:spcPct val="20000"/>
                </a:spcBef>
                <a:buClr>
                  <a:schemeClr val="tx2"/>
                </a:buClr>
                <a:buFont typeface="Arial" panose="020B0604020202020204" pitchFamily="34" charset="0"/>
                <a:buChar char="–"/>
                <a:defRPr>
                  <a:solidFill>
                    <a:schemeClr val="tx1"/>
                  </a:solidFill>
                  <a:latin typeface="Arial" panose="020B0604020202020204" pitchFamily="34" charset="0"/>
                </a:defRPr>
              </a:lvl4pPr>
              <a:lvl5pPr marL="2057400" indent="-228600">
                <a:spcBef>
                  <a:spcPct val="20000"/>
                </a:spcBef>
                <a:buClr>
                  <a:schemeClr val="tx2"/>
                </a:buClr>
                <a:buFont typeface="Arial" panose="020B0604020202020204" pitchFamily="34" charset="0"/>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2"/>
                </a:buClr>
                <a:buFont typeface="Arial" panose="020B0604020202020204" pitchFamily="34" charset="0"/>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2"/>
                </a:buClr>
                <a:buFont typeface="Arial" panose="020B0604020202020204" pitchFamily="34" charset="0"/>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2"/>
                </a:buClr>
                <a:buFont typeface="Arial" panose="020B0604020202020204" pitchFamily="34" charset="0"/>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2"/>
                </a:buClr>
                <a:buFont typeface="Arial" panose="020B0604020202020204" pitchFamily="34" charset="0"/>
                <a:buChar char="–"/>
                <a:defRPr sz="1600">
                  <a:solidFill>
                    <a:schemeClr val="tx1"/>
                  </a:solidFill>
                  <a:latin typeface="Arial" panose="020B0604020202020204" pitchFamily="34" charset="0"/>
                </a:defRPr>
              </a:lvl9pPr>
            </a:lstStyle>
            <a:p>
              <a:pPr eaLnBrk="1" hangingPunct="1">
                <a:spcBef>
                  <a:spcPct val="0"/>
                </a:spcBef>
                <a:buClrTx/>
                <a:buFontTx/>
                <a:buNone/>
              </a:pPr>
              <a:endParaRPr lang="en-GB" altLang="en-US" sz="1800" b="0">
                <a:solidFill>
                  <a:schemeClr val="tx1"/>
                </a:solidFill>
              </a:endParaRPr>
            </a:p>
          </p:txBody>
        </p:sp>
        <p:sp>
          <p:nvSpPr>
            <p:cNvPr id="8205" name="Rectangle 11"/>
            <p:cNvSpPr>
              <a:spLocks noChangeArrowheads="1"/>
            </p:cNvSpPr>
            <p:nvPr/>
          </p:nvSpPr>
          <p:spPr bwMode="auto">
            <a:xfrm>
              <a:off x="5422" y="1605"/>
              <a:ext cx="576" cy="576"/>
            </a:xfrm>
            <a:prstGeom prst="rect">
              <a:avLst/>
            </a:prstGeom>
            <a:solidFill>
              <a:schemeClr val="folHlink"/>
            </a:solidFill>
            <a:ln w="9525">
              <a:solidFill>
                <a:schemeClr val="bg1"/>
              </a:solidFill>
              <a:miter lim="800000"/>
              <a:headEnd/>
              <a:tailEnd/>
            </a:ln>
          </p:spPr>
          <p:txBody>
            <a:bodyPr wrap="none" anchor="ctr"/>
            <a:lstStyle>
              <a:lvl1pPr>
                <a:spcBef>
                  <a:spcPct val="20000"/>
                </a:spcBef>
                <a:buClr>
                  <a:schemeClr val="tx2"/>
                </a:buClr>
                <a:buFont typeface="Wingdings" panose="05000000000000000000" pitchFamily="2" charset="2"/>
                <a:defRPr sz="2200" b="1">
                  <a:solidFill>
                    <a:schemeClr val="tx2"/>
                  </a:solidFill>
                  <a:latin typeface="Arial" panose="020B0604020202020204" pitchFamily="34" charset="0"/>
                </a:defRPr>
              </a:lvl1pPr>
              <a:lvl2pPr marL="742950" indent="-285750">
                <a:spcBef>
                  <a:spcPct val="20000"/>
                </a:spcBef>
                <a:buClr>
                  <a:schemeClr val="tx2"/>
                </a:buClr>
                <a:buSzPct val="80000"/>
                <a:buFont typeface="Wingdings" panose="05000000000000000000" pitchFamily="2" charset="2"/>
                <a:buChar char="è"/>
                <a:defRPr sz="2000">
                  <a:solidFill>
                    <a:schemeClr val="tx1"/>
                  </a:solidFill>
                  <a:latin typeface="Arial" panose="020B0604020202020204" pitchFamily="34" charset="0"/>
                </a:defRPr>
              </a:lvl2pPr>
              <a:lvl3pPr marL="1143000" indent="-228600">
                <a:spcBef>
                  <a:spcPct val="20000"/>
                </a:spcBef>
                <a:buClr>
                  <a:schemeClr val="tx2"/>
                </a:buClr>
                <a:buFont typeface="Wingdings" panose="05000000000000000000" pitchFamily="2" charset="2"/>
                <a:buChar char="§"/>
                <a:defRPr>
                  <a:solidFill>
                    <a:schemeClr val="tx1"/>
                  </a:solidFill>
                  <a:latin typeface="Arial" panose="020B0604020202020204" pitchFamily="34" charset="0"/>
                </a:defRPr>
              </a:lvl3pPr>
              <a:lvl4pPr marL="1600200" indent="-228600">
                <a:spcBef>
                  <a:spcPct val="20000"/>
                </a:spcBef>
                <a:buClr>
                  <a:schemeClr val="tx2"/>
                </a:buClr>
                <a:buFont typeface="Arial" panose="020B0604020202020204" pitchFamily="34" charset="0"/>
                <a:buChar char="–"/>
                <a:defRPr>
                  <a:solidFill>
                    <a:schemeClr val="tx1"/>
                  </a:solidFill>
                  <a:latin typeface="Arial" panose="020B0604020202020204" pitchFamily="34" charset="0"/>
                </a:defRPr>
              </a:lvl4pPr>
              <a:lvl5pPr marL="2057400" indent="-228600">
                <a:spcBef>
                  <a:spcPct val="20000"/>
                </a:spcBef>
                <a:buClr>
                  <a:schemeClr val="tx2"/>
                </a:buClr>
                <a:buFont typeface="Arial" panose="020B0604020202020204" pitchFamily="34" charset="0"/>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2"/>
                </a:buClr>
                <a:buFont typeface="Arial" panose="020B0604020202020204" pitchFamily="34" charset="0"/>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2"/>
                </a:buClr>
                <a:buFont typeface="Arial" panose="020B0604020202020204" pitchFamily="34" charset="0"/>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2"/>
                </a:buClr>
                <a:buFont typeface="Arial" panose="020B0604020202020204" pitchFamily="34" charset="0"/>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2"/>
                </a:buClr>
                <a:buFont typeface="Arial" panose="020B0604020202020204" pitchFamily="34" charset="0"/>
                <a:buChar char="–"/>
                <a:defRPr sz="1600">
                  <a:solidFill>
                    <a:schemeClr val="tx1"/>
                  </a:solidFill>
                  <a:latin typeface="Arial" panose="020B0604020202020204" pitchFamily="34" charset="0"/>
                </a:defRPr>
              </a:lvl9pPr>
            </a:lstStyle>
            <a:p>
              <a:pPr eaLnBrk="1" hangingPunct="1">
                <a:spcBef>
                  <a:spcPct val="0"/>
                </a:spcBef>
                <a:buClrTx/>
                <a:buFontTx/>
                <a:buNone/>
              </a:pPr>
              <a:endParaRPr lang="en-GB" altLang="en-US" sz="1800" b="0">
                <a:solidFill>
                  <a:schemeClr val="tx1"/>
                </a:solidFill>
              </a:endParaRPr>
            </a:p>
          </p:txBody>
        </p:sp>
      </p:gr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5"/>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F6C00D93-86C4-454F-B083-F99D34D75731}" type="slidenum">
              <a:rPr lang="en-US" altLang="en-US">
                <a:solidFill>
                  <a:schemeClr val="bg1"/>
                </a:solidFill>
              </a:rPr>
              <a:pPr/>
              <a:t>4</a:t>
            </a:fld>
            <a:endParaRPr lang="en-US" altLang="en-US">
              <a:solidFill>
                <a:schemeClr val="bg1"/>
              </a:solidFill>
            </a:endParaRPr>
          </a:p>
        </p:txBody>
      </p:sp>
      <p:sp>
        <p:nvSpPr>
          <p:cNvPr id="10243" name="Rectangle 2"/>
          <p:cNvSpPr>
            <a:spLocks noGrp="1"/>
          </p:cNvSpPr>
          <p:nvPr>
            <p:ph type="title"/>
          </p:nvPr>
        </p:nvSpPr>
        <p:spPr/>
        <p:txBody>
          <a:bodyPr/>
          <a:lstStyle/>
          <a:p>
            <a:r>
              <a:rPr lang="en-US" altLang="en-US" smtClean="0">
                <a:latin typeface="Arial" panose="020B0604020202020204" pitchFamily="34" charset="0"/>
              </a:rPr>
              <a:t>Suggested chart formatting</a:t>
            </a:r>
          </a:p>
        </p:txBody>
      </p:sp>
      <p:sp>
        <p:nvSpPr>
          <p:cNvPr id="10244" name="Rectangle 3"/>
          <p:cNvSpPr>
            <a:spLocks noChangeArrowheads="1"/>
          </p:cNvSpPr>
          <p:nvPr>
            <p:ph type="body" sz="half" idx="1"/>
          </p:nvPr>
        </p:nvSpPr>
        <p:spPr>
          <a:xfrm>
            <a:off x="454025" y="2247900"/>
            <a:ext cx="4219575" cy="390683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z="2000" smtClean="0">
                <a:effectLst/>
                <a:latin typeface="Arial" panose="020B0604020202020204" pitchFamily="34" charset="0"/>
              </a:rPr>
              <a:t>Sample chart</a:t>
            </a:r>
          </a:p>
        </p:txBody>
      </p:sp>
      <p:graphicFrame>
        <p:nvGraphicFramePr>
          <p:cNvPr id="10245" name="Object 4"/>
          <p:cNvGraphicFramePr>
            <a:graphicFrameLocks noChangeAspect="1"/>
          </p:cNvGraphicFramePr>
          <p:nvPr>
            <p:ph type="chart" idx="4294967295"/>
          </p:nvPr>
        </p:nvGraphicFramePr>
        <p:xfrm>
          <a:off x="447675" y="2514600"/>
          <a:ext cx="6224588" cy="3332163"/>
        </p:xfrm>
        <a:graphic>
          <a:graphicData uri="http://schemas.openxmlformats.org/presentationml/2006/ole">
            <mc:AlternateContent xmlns:mc="http://schemas.openxmlformats.org/markup-compatibility/2006">
              <mc:Choice xmlns:v="urn:schemas-microsoft-com:vml" Requires="v">
                <p:oleObj spid="_x0000_s10246" name="Chart" r:id="rId4" imgW="8505749" imgH="4553102" progId="MSGraph.Chart.8">
                  <p:embed followColorScheme="full"/>
                </p:oleObj>
              </mc:Choice>
              <mc:Fallback>
                <p:oleObj name="Chart" r:id="rId4" imgW="8505749" imgH="4553102" progId="MSGraph.Chart.8">
                  <p:embed followColorScheme="full"/>
                  <p:pic>
                    <p:nvPicPr>
                      <p:cNvPr id="0" name="Object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47675" y="2514600"/>
                        <a:ext cx="6224588" cy="3332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Number Placeholder 5"/>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8A92E9A-B8B5-4E7D-B71D-CF3D3F7F48C7}" type="slidenum">
              <a:rPr lang="en-US" altLang="en-US">
                <a:solidFill>
                  <a:schemeClr val="bg1"/>
                </a:solidFill>
              </a:rPr>
              <a:pPr/>
              <a:t>5</a:t>
            </a:fld>
            <a:endParaRPr lang="en-US" altLang="en-US">
              <a:solidFill>
                <a:schemeClr val="bg1"/>
              </a:solidFill>
            </a:endParaRPr>
          </a:p>
        </p:txBody>
      </p:sp>
      <p:sp>
        <p:nvSpPr>
          <p:cNvPr id="12291" name="Rectangle 2"/>
          <p:cNvSpPr>
            <a:spLocks noGrp="1"/>
          </p:cNvSpPr>
          <p:nvPr>
            <p:ph type="title"/>
          </p:nvPr>
        </p:nvSpPr>
        <p:spPr/>
        <p:txBody>
          <a:bodyPr/>
          <a:lstStyle/>
          <a:p>
            <a:r>
              <a:rPr lang="en-US" altLang="en-US" smtClean="0">
                <a:latin typeface="Arial" panose="020B0604020202020204" pitchFamily="34" charset="0"/>
              </a:rPr>
              <a:t>Picture slide</a:t>
            </a:r>
          </a:p>
        </p:txBody>
      </p:sp>
      <p:sp>
        <p:nvSpPr>
          <p:cNvPr id="12292" name="Rectangle 3"/>
          <p:cNvSpPr>
            <a:spLocks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effectLst/>
                <a:latin typeface="Arial" panose="020B0604020202020204" pitchFamily="34" charset="0"/>
              </a:rPr>
              <a:t>Subheading (first level text)</a:t>
            </a:r>
          </a:p>
          <a:p>
            <a:pPr lvl="1"/>
            <a:r>
              <a:rPr lang="en-US" altLang="en-US" smtClean="0">
                <a:latin typeface="Arial" panose="020B0604020202020204" pitchFamily="34" charset="0"/>
              </a:rPr>
              <a:t>Bullet 1 (second level text)</a:t>
            </a:r>
          </a:p>
          <a:p>
            <a:pPr lvl="2"/>
            <a:r>
              <a:rPr lang="en-US" altLang="en-US" smtClean="0">
                <a:latin typeface="Arial" panose="020B0604020202020204" pitchFamily="34" charset="0"/>
              </a:rPr>
              <a:t>Bullet 2</a:t>
            </a:r>
          </a:p>
          <a:p>
            <a:pPr lvl="3"/>
            <a:r>
              <a:rPr lang="en-US" altLang="en-US" smtClean="0">
                <a:latin typeface="Arial" panose="020B0604020202020204" pitchFamily="34" charset="0"/>
              </a:rPr>
              <a:t>Bullet 3</a:t>
            </a:r>
          </a:p>
          <a:p>
            <a:pPr lvl="4"/>
            <a:r>
              <a:rPr lang="en-US" altLang="en-US" smtClean="0">
                <a:latin typeface="Arial" panose="020B0604020202020204" pitchFamily="34" charset="0"/>
              </a:rPr>
              <a:t>Bullet 4</a:t>
            </a:r>
          </a:p>
          <a:p>
            <a:pPr lvl="2"/>
            <a:endParaRPr lang="en-US" altLang="en-US" smtClean="0">
              <a:latin typeface="Arial" panose="020B0604020202020204" pitchFamily="34" charset="0"/>
            </a:endParaRPr>
          </a:p>
        </p:txBody>
      </p:sp>
      <p:pic>
        <p:nvPicPr>
          <p:cNvPr id="12293" name="Picture 4" descr="snowdrop"/>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29175" y="2259013"/>
            <a:ext cx="2986088" cy="3887787"/>
          </a:xfrm>
          <a:prstGeom prst="rect">
            <a:avLst/>
          </a:prstGeom>
          <a:solidFill>
            <a:schemeClr val="bg1"/>
          </a:solidFill>
          <a:ln>
            <a:noFill/>
          </a:ln>
          <a:extLst>
            <a:ext uri="{91240B29-F687-4F45-9708-019B960494DF}">
              <a14:hiddenLine xmlns:a14="http://schemas.microsoft.com/office/drawing/2010/main" w="38100">
                <a:solidFill>
                  <a:schemeClr val="hlink"/>
                </a:solidFill>
                <a:miter lim="800000"/>
                <a:headEnd/>
                <a:tailEnd/>
              </a14:hiddenLine>
            </a:ext>
          </a:extLst>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67DEE77-6607-42AB-9055-54F6338BBB11}" type="slidenum">
              <a:rPr lang="en-US" altLang="en-US">
                <a:solidFill>
                  <a:schemeClr val="bg1"/>
                </a:solidFill>
              </a:rPr>
              <a:pPr/>
              <a:t>6</a:t>
            </a:fld>
            <a:endParaRPr lang="en-US" altLang="en-US">
              <a:solidFill>
                <a:schemeClr val="bg1"/>
              </a:solidFill>
            </a:endParaRPr>
          </a:p>
        </p:txBody>
      </p:sp>
      <p:sp>
        <p:nvSpPr>
          <p:cNvPr id="14339" name="Rectangle 2"/>
          <p:cNvSpPr>
            <a:spLocks noGrp="1"/>
          </p:cNvSpPr>
          <p:nvPr>
            <p:ph type="title"/>
          </p:nvPr>
        </p:nvSpPr>
        <p:spPr/>
        <p:txBody>
          <a:bodyPr/>
          <a:lstStyle/>
          <a:p>
            <a:r>
              <a:rPr lang="en-US" altLang="en-US" smtClean="0">
                <a:latin typeface="Arial" panose="020B0604020202020204" pitchFamily="34" charset="0"/>
              </a:rPr>
              <a:t>Examples of suggested</a:t>
            </a:r>
            <a:br>
              <a:rPr lang="en-US" altLang="en-US" smtClean="0">
                <a:latin typeface="Arial" panose="020B0604020202020204" pitchFamily="34" charset="0"/>
              </a:rPr>
            </a:br>
            <a:r>
              <a:rPr lang="en-US" altLang="en-US" smtClean="0">
                <a:latin typeface="Arial" panose="020B0604020202020204" pitchFamily="34" charset="0"/>
              </a:rPr>
              <a:t>formatting styles</a:t>
            </a:r>
          </a:p>
        </p:txBody>
      </p:sp>
      <p:graphicFrame>
        <p:nvGraphicFramePr>
          <p:cNvPr id="44035" name="Group 3"/>
          <p:cNvGraphicFramePr>
            <a:graphicFrameLocks noGrp="1"/>
          </p:cNvGraphicFramePr>
          <p:nvPr>
            <p:ph sz="half" idx="4294967295"/>
          </p:nvPr>
        </p:nvGraphicFramePr>
        <p:xfrm>
          <a:off x="449263" y="3432175"/>
          <a:ext cx="7673975" cy="1736725"/>
        </p:xfrm>
        <a:graphic>
          <a:graphicData uri="http://schemas.openxmlformats.org/drawingml/2006/table">
            <a:tbl>
              <a:tblPr/>
              <a:tblGrid>
                <a:gridCol w="2703512"/>
                <a:gridCol w="1657350"/>
                <a:gridCol w="1655763"/>
                <a:gridCol w="1657350"/>
              </a:tblGrid>
              <a:tr h="639846">
                <a:tc>
                  <a:txBody>
                    <a:bodyPr/>
                    <a:lstStyle>
                      <a:lvl1pPr eaLnBrk="0" hangingPunct="0">
                        <a:spcBef>
                          <a:spcPct val="20000"/>
                        </a:spcBef>
                        <a:buClr>
                          <a:schemeClr val="tx2"/>
                        </a:buClr>
                        <a:buFont typeface="Wingdings" panose="05000000000000000000" pitchFamily="2" charset="2"/>
                        <a:defRPr sz="2000" b="1">
                          <a:solidFill>
                            <a:schemeClr val="tx2"/>
                          </a:solidFill>
                          <a:latin typeface="Arial" panose="020B0604020202020204" pitchFamily="34" charset="0"/>
                        </a:defRPr>
                      </a:lvl1pPr>
                      <a:lvl2pPr eaLnBrk="0" hangingPunct="0">
                        <a:spcBef>
                          <a:spcPct val="20000"/>
                        </a:spcBef>
                        <a:buClr>
                          <a:schemeClr val="tx2"/>
                        </a:buClr>
                        <a:buSzPct val="80000"/>
                        <a:buFont typeface="Wingdings" panose="05000000000000000000" pitchFamily="2" charset="2"/>
                        <a:defRPr>
                          <a:solidFill>
                            <a:schemeClr val="tx1"/>
                          </a:solidFill>
                          <a:latin typeface="Arial" panose="020B0604020202020204" pitchFamily="34" charset="0"/>
                        </a:defRPr>
                      </a:lvl2pPr>
                      <a:lvl3pPr eaLnBrk="0" hangingPunct="0">
                        <a:spcBef>
                          <a:spcPct val="20000"/>
                        </a:spcBef>
                        <a:buClr>
                          <a:schemeClr val="tx2"/>
                        </a:buClr>
                        <a:buFont typeface="Wingdings" panose="05000000000000000000" pitchFamily="2" charset="2"/>
                        <a:defRPr sz="1600">
                          <a:solidFill>
                            <a:schemeClr val="tx1"/>
                          </a:solidFill>
                          <a:latin typeface="Arial" panose="020B0604020202020204" pitchFamily="34" charset="0"/>
                        </a:defRPr>
                      </a:lvl3pPr>
                      <a:lvl4pPr eaLnBrk="0" hangingPunct="0">
                        <a:spcBef>
                          <a:spcPct val="20000"/>
                        </a:spcBef>
                        <a:buClr>
                          <a:schemeClr val="tx2"/>
                        </a:buClr>
                        <a:buFont typeface="Arial" panose="020B0604020202020204" pitchFamily="34" charset="0"/>
                        <a:defRPr sz="1600">
                          <a:solidFill>
                            <a:schemeClr val="tx1"/>
                          </a:solidFill>
                          <a:latin typeface="Arial" panose="020B0604020202020204" pitchFamily="34" charset="0"/>
                        </a:defRPr>
                      </a:lvl4pPr>
                      <a:lvl5pPr eaLnBrk="0" hangingPunct="0">
                        <a:spcBef>
                          <a:spcPct val="20000"/>
                        </a:spcBef>
                        <a:buClr>
                          <a:schemeClr val="tx2"/>
                        </a:buClr>
                        <a:buFont typeface="Arial" panose="020B0604020202020204" pitchFamily="34" charset="0"/>
                        <a:defRPr sz="1400">
                          <a:solidFill>
                            <a:schemeClr val="tx1"/>
                          </a:solidFill>
                          <a:latin typeface="Arial" panose="020B0604020202020204" pitchFamily="34" charset="0"/>
                        </a:defRPr>
                      </a:lvl5pPr>
                      <a:lvl6pPr eaLnBrk="0" fontAlgn="base" hangingPunct="0">
                        <a:spcBef>
                          <a:spcPct val="20000"/>
                        </a:spcBef>
                        <a:spcAft>
                          <a:spcPct val="0"/>
                        </a:spcAft>
                        <a:buClr>
                          <a:schemeClr val="tx2"/>
                        </a:buClr>
                        <a:buFont typeface="Arial" panose="020B0604020202020204" pitchFamily="34" charset="0"/>
                        <a:defRPr sz="1400">
                          <a:solidFill>
                            <a:schemeClr val="tx1"/>
                          </a:solidFill>
                          <a:latin typeface="Arial" panose="020B0604020202020204" pitchFamily="34" charset="0"/>
                        </a:defRPr>
                      </a:lvl6pPr>
                      <a:lvl7pPr eaLnBrk="0" fontAlgn="base" hangingPunct="0">
                        <a:spcBef>
                          <a:spcPct val="20000"/>
                        </a:spcBef>
                        <a:spcAft>
                          <a:spcPct val="0"/>
                        </a:spcAft>
                        <a:buClr>
                          <a:schemeClr val="tx2"/>
                        </a:buClr>
                        <a:buFont typeface="Arial" panose="020B0604020202020204" pitchFamily="34" charset="0"/>
                        <a:defRPr sz="1400">
                          <a:solidFill>
                            <a:schemeClr val="tx1"/>
                          </a:solidFill>
                          <a:latin typeface="Arial" panose="020B0604020202020204" pitchFamily="34" charset="0"/>
                        </a:defRPr>
                      </a:lvl7pPr>
                      <a:lvl8pPr eaLnBrk="0" fontAlgn="base" hangingPunct="0">
                        <a:spcBef>
                          <a:spcPct val="20000"/>
                        </a:spcBef>
                        <a:spcAft>
                          <a:spcPct val="0"/>
                        </a:spcAft>
                        <a:buClr>
                          <a:schemeClr val="tx2"/>
                        </a:buClr>
                        <a:buFont typeface="Arial" panose="020B0604020202020204" pitchFamily="34" charset="0"/>
                        <a:defRPr sz="1400">
                          <a:solidFill>
                            <a:schemeClr val="tx1"/>
                          </a:solidFill>
                          <a:latin typeface="Arial" panose="020B0604020202020204" pitchFamily="34" charset="0"/>
                        </a:defRPr>
                      </a:lvl8pPr>
                      <a:lvl9pPr eaLnBrk="0" fontAlgn="base" hangingPunct="0">
                        <a:spcBef>
                          <a:spcPct val="20000"/>
                        </a:spcBef>
                        <a:spcAft>
                          <a:spcPct val="0"/>
                        </a:spcAft>
                        <a:buClr>
                          <a:schemeClr val="tx2"/>
                        </a:buClr>
                        <a:buFont typeface="Arial" panose="020B0604020202020204" pitchFamily="34" charset="0"/>
                        <a:defRPr sz="1400">
                          <a:solidFill>
                            <a:schemeClr val="tx1"/>
                          </a:solidFill>
                          <a:latin typeface="Arial" panose="020B0604020202020204" pitchFamily="34" charset="0"/>
                        </a:defRPr>
                      </a:lvl9pPr>
                    </a:lstStyle>
                    <a:p>
                      <a:pPr marL="0" marR="0" lvl="0" indent="0" algn="r" defTabSz="914400" rtl="0" eaLnBrk="0" fontAlgn="base" latinLnBrk="0" hangingPunct="0">
                        <a:lnSpc>
                          <a:spcPct val="100000"/>
                        </a:lnSpc>
                        <a:spcBef>
                          <a:spcPct val="20000"/>
                        </a:spcBef>
                        <a:spcAft>
                          <a:spcPct val="0"/>
                        </a:spcAft>
                        <a:buClr>
                          <a:schemeClr val="tx2"/>
                        </a:buClr>
                        <a:buSzTx/>
                        <a:buFont typeface="Wingdings" panose="05000000000000000000" pitchFamily="2" charset="2"/>
                        <a:buNone/>
                        <a:tabLst/>
                      </a:pPr>
                      <a:endParaRPr kumimoji="0" lang="en-GB" altLang="en-US" sz="1800" b="0" i="0" u="none" strike="noStrike" cap="none" normalizeH="0" baseline="0" smtClean="0">
                        <a:ln>
                          <a:noFill/>
                        </a:ln>
                        <a:solidFill>
                          <a:schemeClr val="tx2"/>
                        </a:solidFill>
                        <a:effectLst/>
                        <a:latin typeface="Arial" panose="020B0604020202020204" pitchFamily="34" charset="0"/>
                      </a:endParaRPr>
                    </a:p>
                  </a:txBody>
                  <a:tcPr marT="45703" marB="45703" anchor="b" horzOverflow="overflow">
                    <a:lnL cap="flat">
                      <a:noFill/>
                    </a:lnL>
                    <a:lnR>
                      <a:noFill/>
                    </a:lnR>
                    <a:lnT cap="flat">
                      <a:noFill/>
                    </a:lnT>
                    <a:lnB w="1905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eaLnBrk="0" hangingPunct="0">
                        <a:spcBef>
                          <a:spcPct val="20000"/>
                        </a:spcBef>
                        <a:buClr>
                          <a:schemeClr val="tx2"/>
                        </a:buClr>
                        <a:buFont typeface="Wingdings" panose="05000000000000000000" pitchFamily="2" charset="2"/>
                        <a:defRPr sz="2000" b="1">
                          <a:solidFill>
                            <a:schemeClr val="tx2"/>
                          </a:solidFill>
                          <a:latin typeface="Arial" panose="020B0604020202020204" pitchFamily="34" charset="0"/>
                        </a:defRPr>
                      </a:lvl1pPr>
                      <a:lvl2pPr eaLnBrk="0" hangingPunct="0">
                        <a:spcBef>
                          <a:spcPct val="20000"/>
                        </a:spcBef>
                        <a:buClr>
                          <a:schemeClr val="tx2"/>
                        </a:buClr>
                        <a:buSzPct val="80000"/>
                        <a:buFont typeface="Wingdings" panose="05000000000000000000" pitchFamily="2" charset="2"/>
                        <a:defRPr>
                          <a:solidFill>
                            <a:schemeClr val="tx1"/>
                          </a:solidFill>
                          <a:latin typeface="Arial" panose="020B0604020202020204" pitchFamily="34" charset="0"/>
                        </a:defRPr>
                      </a:lvl2pPr>
                      <a:lvl3pPr eaLnBrk="0" hangingPunct="0">
                        <a:spcBef>
                          <a:spcPct val="20000"/>
                        </a:spcBef>
                        <a:buClr>
                          <a:schemeClr val="tx2"/>
                        </a:buClr>
                        <a:buFont typeface="Wingdings" panose="05000000000000000000" pitchFamily="2" charset="2"/>
                        <a:defRPr sz="1600">
                          <a:solidFill>
                            <a:schemeClr val="tx1"/>
                          </a:solidFill>
                          <a:latin typeface="Arial" panose="020B0604020202020204" pitchFamily="34" charset="0"/>
                        </a:defRPr>
                      </a:lvl3pPr>
                      <a:lvl4pPr eaLnBrk="0" hangingPunct="0">
                        <a:spcBef>
                          <a:spcPct val="20000"/>
                        </a:spcBef>
                        <a:buClr>
                          <a:schemeClr val="tx2"/>
                        </a:buClr>
                        <a:buFont typeface="Arial" panose="020B0604020202020204" pitchFamily="34" charset="0"/>
                        <a:defRPr sz="1600">
                          <a:solidFill>
                            <a:schemeClr val="tx1"/>
                          </a:solidFill>
                          <a:latin typeface="Arial" panose="020B0604020202020204" pitchFamily="34" charset="0"/>
                        </a:defRPr>
                      </a:lvl4pPr>
                      <a:lvl5pPr eaLnBrk="0" hangingPunct="0">
                        <a:spcBef>
                          <a:spcPct val="20000"/>
                        </a:spcBef>
                        <a:buClr>
                          <a:schemeClr val="tx2"/>
                        </a:buClr>
                        <a:buFont typeface="Arial" panose="020B0604020202020204" pitchFamily="34" charset="0"/>
                        <a:defRPr sz="1400">
                          <a:solidFill>
                            <a:schemeClr val="tx1"/>
                          </a:solidFill>
                          <a:latin typeface="Arial" panose="020B0604020202020204" pitchFamily="34" charset="0"/>
                        </a:defRPr>
                      </a:lvl5pPr>
                      <a:lvl6pPr eaLnBrk="0" fontAlgn="base" hangingPunct="0">
                        <a:spcBef>
                          <a:spcPct val="20000"/>
                        </a:spcBef>
                        <a:spcAft>
                          <a:spcPct val="0"/>
                        </a:spcAft>
                        <a:buClr>
                          <a:schemeClr val="tx2"/>
                        </a:buClr>
                        <a:buFont typeface="Arial" panose="020B0604020202020204" pitchFamily="34" charset="0"/>
                        <a:defRPr sz="1400">
                          <a:solidFill>
                            <a:schemeClr val="tx1"/>
                          </a:solidFill>
                          <a:latin typeface="Arial" panose="020B0604020202020204" pitchFamily="34" charset="0"/>
                        </a:defRPr>
                      </a:lvl6pPr>
                      <a:lvl7pPr eaLnBrk="0" fontAlgn="base" hangingPunct="0">
                        <a:spcBef>
                          <a:spcPct val="20000"/>
                        </a:spcBef>
                        <a:spcAft>
                          <a:spcPct val="0"/>
                        </a:spcAft>
                        <a:buClr>
                          <a:schemeClr val="tx2"/>
                        </a:buClr>
                        <a:buFont typeface="Arial" panose="020B0604020202020204" pitchFamily="34" charset="0"/>
                        <a:defRPr sz="1400">
                          <a:solidFill>
                            <a:schemeClr val="tx1"/>
                          </a:solidFill>
                          <a:latin typeface="Arial" panose="020B0604020202020204" pitchFamily="34" charset="0"/>
                        </a:defRPr>
                      </a:lvl7pPr>
                      <a:lvl8pPr eaLnBrk="0" fontAlgn="base" hangingPunct="0">
                        <a:spcBef>
                          <a:spcPct val="20000"/>
                        </a:spcBef>
                        <a:spcAft>
                          <a:spcPct val="0"/>
                        </a:spcAft>
                        <a:buClr>
                          <a:schemeClr val="tx2"/>
                        </a:buClr>
                        <a:buFont typeface="Arial" panose="020B0604020202020204" pitchFamily="34" charset="0"/>
                        <a:defRPr sz="1400">
                          <a:solidFill>
                            <a:schemeClr val="tx1"/>
                          </a:solidFill>
                          <a:latin typeface="Arial" panose="020B0604020202020204" pitchFamily="34" charset="0"/>
                        </a:defRPr>
                      </a:lvl8pPr>
                      <a:lvl9pPr eaLnBrk="0" fontAlgn="base" hangingPunct="0">
                        <a:spcBef>
                          <a:spcPct val="20000"/>
                        </a:spcBef>
                        <a:spcAft>
                          <a:spcPct val="0"/>
                        </a:spcAft>
                        <a:buClr>
                          <a:schemeClr val="tx2"/>
                        </a:buClr>
                        <a:buFont typeface="Arial" panose="020B0604020202020204" pitchFamily="34" charset="0"/>
                        <a:defRPr sz="1400">
                          <a:solidFill>
                            <a:schemeClr val="tx1"/>
                          </a:solidFill>
                          <a:latin typeface="Arial" panose="020B0604020202020204" pitchFamily="34" charset="0"/>
                        </a:defRPr>
                      </a:lvl9pPr>
                    </a:lstStyle>
                    <a:p>
                      <a:pPr marL="0" marR="0" lvl="0" indent="0" algn="r" defTabSz="914400" rtl="0" eaLnBrk="0" fontAlgn="base" latinLnBrk="0" hangingPunct="0">
                        <a:lnSpc>
                          <a:spcPct val="100000"/>
                        </a:lnSpc>
                        <a:spcBef>
                          <a:spcPct val="20000"/>
                        </a:spcBef>
                        <a:spcAft>
                          <a:spcPct val="0"/>
                        </a:spcAft>
                        <a:buClr>
                          <a:schemeClr val="tx2"/>
                        </a:buClr>
                        <a:buSzTx/>
                        <a:buFont typeface="Wingdings" panose="05000000000000000000" pitchFamily="2" charset="2"/>
                        <a:buNone/>
                        <a:tabLst/>
                      </a:pPr>
                      <a:r>
                        <a:rPr kumimoji="0" lang="en-US" altLang="en-US" sz="1800" b="1" i="0" u="none" strike="noStrike" cap="none" normalizeH="0" baseline="0" smtClean="0">
                          <a:ln>
                            <a:noFill/>
                          </a:ln>
                          <a:solidFill>
                            <a:schemeClr val="bg1"/>
                          </a:solidFill>
                          <a:effectLst/>
                          <a:latin typeface="Arial" panose="020B0604020202020204" pitchFamily="34" charset="0"/>
                        </a:rPr>
                        <a:t>Column heading</a:t>
                      </a:r>
                    </a:p>
                  </a:txBody>
                  <a:tcPr marT="45703" marB="45703" anchor="b" horzOverflow="overflow">
                    <a:lnL>
                      <a:noFill/>
                    </a:lnL>
                    <a:lnR>
                      <a:noFill/>
                    </a:lnR>
                    <a:lnT cap="flat">
                      <a:noFill/>
                    </a:lnT>
                    <a:lnB w="1905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eaLnBrk="0" hangingPunct="0">
                        <a:spcBef>
                          <a:spcPct val="20000"/>
                        </a:spcBef>
                        <a:buClr>
                          <a:schemeClr val="tx2"/>
                        </a:buClr>
                        <a:buFont typeface="Wingdings" panose="05000000000000000000" pitchFamily="2" charset="2"/>
                        <a:defRPr sz="2000" b="1">
                          <a:solidFill>
                            <a:schemeClr val="tx2"/>
                          </a:solidFill>
                          <a:latin typeface="Arial" panose="020B0604020202020204" pitchFamily="34" charset="0"/>
                        </a:defRPr>
                      </a:lvl1pPr>
                      <a:lvl2pPr eaLnBrk="0" hangingPunct="0">
                        <a:spcBef>
                          <a:spcPct val="20000"/>
                        </a:spcBef>
                        <a:buClr>
                          <a:schemeClr val="tx2"/>
                        </a:buClr>
                        <a:buSzPct val="80000"/>
                        <a:buFont typeface="Wingdings" panose="05000000000000000000" pitchFamily="2" charset="2"/>
                        <a:defRPr>
                          <a:solidFill>
                            <a:schemeClr val="tx1"/>
                          </a:solidFill>
                          <a:latin typeface="Arial" panose="020B0604020202020204" pitchFamily="34" charset="0"/>
                        </a:defRPr>
                      </a:lvl2pPr>
                      <a:lvl3pPr eaLnBrk="0" hangingPunct="0">
                        <a:spcBef>
                          <a:spcPct val="20000"/>
                        </a:spcBef>
                        <a:buClr>
                          <a:schemeClr val="tx2"/>
                        </a:buClr>
                        <a:buFont typeface="Wingdings" panose="05000000000000000000" pitchFamily="2" charset="2"/>
                        <a:defRPr sz="1600">
                          <a:solidFill>
                            <a:schemeClr val="tx1"/>
                          </a:solidFill>
                          <a:latin typeface="Arial" panose="020B0604020202020204" pitchFamily="34" charset="0"/>
                        </a:defRPr>
                      </a:lvl3pPr>
                      <a:lvl4pPr eaLnBrk="0" hangingPunct="0">
                        <a:spcBef>
                          <a:spcPct val="20000"/>
                        </a:spcBef>
                        <a:buClr>
                          <a:schemeClr val="tx2"/>
                        </a:buClr>
                        <a:buFont typeface="Arial" panose="020B0604020202020204" pitchFamily="34" charset="0"/>
                        <a:defRPr sz="1600">
                          <a:solidFill>
                            <a:schemeClr val="tx1"/>
                          </a:solidFill>
                          <a:latin typeface="Arial" panose="020B0604020202020204" pitchFamily="34" charset="0"/>
                        </a:defRPr>
                      </a:lvl4pPr>
                      <a:lvl5pPr eaLnBrk="0" hangingPunct="0">
                        <a:spcBef>
                          <a:spcPct val="20000"/>
                        </a:spcBef>
                        <a:buClr>
                          <a:schemeClr val="tx2"/>
                        </a:buClr>
                        <a:buFont typeface="Arial" panose="020B0604020202020204" pitchFamily="34" charset="0"/>
                        <a:defRPr sz="1400">
                          <a:solidFill>
                            <a:schemeClr val="tx1"/>
                          </a:solidFill>
                          <a:latin typeface="Arial" panose="020B0604020202020204" pitchFamily="34" charset="0"/>
                        </a:defRPr>
                      </a:lvl5pPr>
                      <a:lvl6pPr eaLnBrk="0" fontAlgn="base" hangingPunct="0">
                        <a:spcBef>
                          <a:spcPct val="20000"/>
                        </a:spcBef>
                        <a:spcAft>
                          <a:spcPct val="0"/>
                        </a:spcAft>
                        <a:buClr>
                          <a:schemeClr val="tx2"/>
                        </a:buClr>
                        <a:buFont typeface="Arial" panose="020B0604020202020204" pitchFamily="34" charset="0"/>
                        <a:defRPr sz="1400">
                          <a:solidFill>
                            <a:schemeClr val="tx1"/>
                          </a:solidFill>
                          <a:latin typeface="Arial" panose="020B0604020202020204" pitchFamily="34" charset="0"/>
                        </a:defRPr>
                      </a:lvl6pPr>
                      <a:lvl7pPr eaLnBrk="0" fontAlgn="base" hangingPunct="0">
                        <a:spcBef>
                          <a:spcPct val="20000"/>
                        </a:spcBef>
                        <a:spcAft>
                          <a:spcPct val="0"/>
                        </a:spcAft>
                        <a:buClr>
                          <a:schemeClr val="tx2"/>
                        </a:buClr>
                        <a:buFont typeface="Arial" panose="020B0604020202020204" pitchFamily="34" charset="0"/>
                        <a:defRPr sz="1400">
                          <a:solidFill>
                            <a:schemeClr val="tx1"/>
                          </a:solidFill>
                          <a:latin typeface="Arial" panose="020B0604020202020204" pitchFamily="34" charset="0"/>
                        </a:defRPr>
                      </a:lvl7pPr>
                      <a:lvl8pPr eaLnBrk="0" fontAlgn="base" hangingPunct="0">
                        <a:spcBef>
                          <a:spcPct val="20000"/>
                        </a:spcBef>
                        <a:spcAft>
                          <a:spcPct val="0"/>
                        </a:spcAft>
                        <a:buClr>
                          <a:schemeClr val="tx2"/>
                        </a:buClr>
                        <a:buFont typeface="Arial" panose="020B0604020202020204" pitchFamily="34" charset="0"/>
                        <a:defRPr sz="1400">
                          <a:solidFill>
                            <a:schemeClr val="tx1"/>
                          </a:solidFill>
                          <a:latin typeface="Arial" panose="020B0604020202020204" pitchFamily="34" charset="0"/>
                        </a:defRPr>
                      </a:lvl8pPr>
                      <a:lvl9pPr eaLnBrk="0" fontAlgn="base" hangingPunct="0">
                        <a:spcBef>
                          <a:spcPct val="20000"/>
                        </a:spcBef>
                        <a:spcAft>
                          <a:spcPct val="0"/>
                        </a:spcAft>
                        <a:buClr>
                          <a:schemeClr val="tx2"/>
                        </a:buClr>
                        <a:buFont typeface="Arial" panose="020B0604020202020204" pitchFamily="34" charset="0"/>
                        <a:defRPr sz="1400">
                          <a:solidFill>
                            <a:schemeClr val="tx1"/>
                          </a:solidFill>
                          <a:latin typeface="Arial" panose="020B0604020202020204" pitchFamily="34" charset="0"/>
                        </a:defRPr>
                      </a:lvl9pPr>
                    </a:lstStyle>
                    <a:p>
                      <a:pPr marL="0" marR="0" lvl="0" indent="0" algn="r" defTabSz="914400" rtl="0" eaLnBrk="0" fontAlgn="base" latinLnBrk="0" hangingPunct="0">
                        <a:lnSpc>
                          <a:spcPct val="100000"/>
                        </a:lnSpc>
                        <a:spcBef>
                          <a:spcPct val="20000"/>
                        </a:spcBef>
                        <a:spcAft>
                          <a:spcPct val="0"/>
                        </a:spcAft>
                        <a:buClr>
                          <a:schemeClr val="tx2"/>
                        </a:buClr>
                        <a:buSzTx/>
                        <a:buFont typeface="Wingdings" panose="05000000000000000000" pitchFamily="2" charset="2"/>
                        <a:buNone/>
                        <a:tabLst/>
                      </a:pPr>
                      <a:r>
                        <a:rPr kumimoji="0" lang="en-US" altLang="en-US" sz="1800" b="1" i="0" u="none" strike="noStrike" cap="none" normalizeH="0" baseline="0" smtClean="0">
                          <a:ln>
                            <a:noFill/>
                          </a:ln>
                          <a:solidFill>
                            <a:schemeClr val="bg1"/>
                          </a:solidFill>
                          <a:effectLst/>
                          <a:latin typeface="Arial" panose="020B0604020202020204" pitchFamily="34" charset="0"/>
                        </a:rPr>
                        <a:t>Column heading</a:t>
                      </a:r>
                    </a:p>
                  </a:txBody>
                  <a:tcPr marT="45703" marB="45703" anchor="b" horzOverflow="overflow">
                    <a:lnL>
                      <a:noFill/>
                    </a:lnL>
                    <a:lnR>
                      <a:noFill/>
                    </a:lnR>
                    <a:lnT cap="flat">
                      <a:noFill/>
                    </a:lnT>
                    <a:lnB w="1905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eaLnBrk="0" hangingPunct="0">
                        <a:spcBef>
                          <a:spcPct val="20000"/>
                        </a:spcBef>
                        <a:buClr>
                          <a:schemeClr val="tx2"/>
                        </a:buClr>
                        <a:buFont typeface="Wingdings" panose="05000000000000000000" pitchFamily="2" charset="2"/>
                        <a:defRPr sz="2000" b="1">
                          <a:solidFill>
                            <a:schemeClr val="tx2"/>
                          </a:solidFill>
                          <a:latin typeface="Arial" panose="020B0604020202020204" pitchFamily="34" charset="0"/>
                        </a:defRPr>
                      </a:lvl1pPr>
                      <a:lvl2pPr eaLnBrk="0" hangingPunct="0">
                        <a:spcBef>
                          <a:spcPct val="20000"/>
                        </a:spcBef>
                        <a:buClr>
                          <a:schemeClr val="tx2"/>
                        </a:buClr>
                        <a:buSzPct val="80000"/>
                        <a:buFont typeface="Wingdings" panose="05000000000000000000" pitchFamily="2" charset="2"/>
                        <a:defRPr>
                          <a:solidFill>
                            <a:schemeClr val="tx1"/>
                          </a:solidFill>
                          <a:latin typeface="Arial" panose="020B0604020202020204" pitchFamily="34" charset="0"/>
                        </a:defRPr>
                      </a:lvl2pPr>
                      <a:lvl3pPr eaLnBrk="0" hangingPunct="0">
                        <a:spcBef>
                          <a:spcPct val="20000"/>
                        </a:spcBef>
                        <a:buClr>
                          <a:schemeClr val="tx2"/>
                        </a:buClr>
                        <a:buFont typeface="Wingdings" panose="05000000000000000000" pitchFamily="2" charset="2"/>
                        <a:defRPr sz="1600">
                          <a:solidFill>
                            <a:schemeClr val="tx1"/>
                          </a:solidFill>
                          <a:latin typeface="Arial" panose="020B0604020202020204" pitchFamily="34" charset="0"/>
                        </a:defRPr>
                      </a:lvl3pPr>
                      <a:lvl4pPr eaLnBrk="0" hangingPunct="0">
                        <a:spcBef>
                          <a:spcPct val="20000"/>
                        </a:spcBef>
                        <a:buClr>
                          <a:schemeClr val="tx2"/>
                        </a:buClr>
                        <a:buFont typeface="Arial" panose="020B0604020202020204" pitchFamily="34" charset="0"/>
                        <a:defRPr sz="1600">
                          <a:solidFill>
                            <a:schemeClr val="tx1"/>
                          </a:solidFill>
                          <a:latin typeface="Arial" panose="020B0604020202020204" pitchFamily="34" charset="0"/>
                        </a:defRPr>
                      </a:lvl4pPr>
                      <a:lvl5pPr eaLnBrk="0" hangingPunct="0">
                        <a:spcBef>
                          <a:spcPct val="20000"/>
                        </a:spcBef>
                        <a:buClr>
                          <a:schemeClr val="tx2"/>
                        </a:buClr>
                        <a:buFont typeface="Arial" panose="020B0604020202020204" pitchFamily="34" charset="0"/>
                        <a:defRPr sz="1400">
                          <a:solidFill>
                            <a:schemeClr val="tx1"/>
                          </a:solidFill>
                          <a:latin typeface="Arial" panose="020B0604020202020204" pitchFamily="34" charset="0"/>
                        </a:defRPr>
                      </a:lvl5pPr>
                      <a:lvl6pPr eaLnBrk="0" fontAlgn="base" hangingPunct="0">
                        <a:spcBef>
                          <a:spcPct val="20000"/>
                        </a:spcBef>
                        <a:spcAft>
                          <a:spcPct val="0"/>
                        </a:spcAft>
                        <a:buClr>
                          <a:schemeClr val="tx2"/>
                        </a:buClr>
                        <a:buFont typeface="Arial" panose="020B0604020202020204" pitchFamily="34" charset="0"/>
                        <a:defRPr sz="1400">
                          <a:solidFill>
                            <a:schemeClr val="tx1"/>
                          </a:solidFill>
                          <a:latin typeface="Arial" panose="020B0604020202020204" pitchFamily="34" charset="0"/>
                        </a:defRPr>
                      </a:lvl6pPr>
                      <a:lvl7pPr eaLnBrk="0" fontAlgn="base" hangingPunct="0">
                        <a:spcBef>
                          <a:spcPct val="20000"/>
                        </a:spcBef>
                        <a:spcAft>
                          <a:spcPct val="0"/>
                        </a:spcAft>
                        <a:buClr>
                          <a:schemeClr val="tx2"/>
                        </a:buClr>
                        <a:buFont typeface="Arial" panose="020B0604020202020204" pitchFamily="34" charset="0"/>
                        <a:defRPr sz="1400">
                          <a:solidFill>
                            <a:schemeClr val="tx1"/>
                          </a:solidFill>
                          <a:latin typeface="Arial" panose="020B0604020202020204" pitchFamily="34" charset="0"/>
                        </a:defRPr>
                      </a:lvl7pPr>
                      <a:lvl8pPr eaLnBrk="0" fontAlgn="base" hangingPunct="0">
                        <a:spcBef>
                          <a:spcPct val="20000"/>
                        </a:spcBef>
                        <a:spcAft>
                          <a:spcPct val="0"/>
                        </a:spcAft>
                        <a:buClr>
                          <a:schemeClr val="tx2"/>
                        </a:buClr>
                        <a:buFont typeface="Arial" panose="020B0604020202020204" pitchFamily="34" charset="0"/>
                        <a:defRPr sz="1400">
                          <a:solidFill>
                            <a:schemeClr val="tx1"/>
                          </a:solidFill>
                          <a:latin typeface="Arial" panose="020B0604020202020204" pitchFamily="34" charset="0"/>
                        </a:defRPr>
                      </a:lvl8pPr>
                      <a:lvl9pPr eaLnBrk="0" fontAlgn="base" hangingPunct="0">
                        <a:spcBef>
                          <a:spcPct val="20000"/>
                        </a:spcBef>
                        <a:spcAft>
                          <a:spcPct val="0"/>
                        </a:spcAft>
                        <a:buClr>
                          <a:schemeClr val="tx2"/>
                        </a:buClr>
                        <a:buFont typeface="Arial" panose="020B0604020202020204" pitchFamily="34" charset="0"/>
                        <a:defRPr sz="1400">
                          <a:solidFill>
                            <a:schemeClr val="tx1"/>
                          </a:solidFill>
                          <a:latin typeface="Arial" panose="020B0604020202020204" pitchFamily="34" charset="0"/>
                        </a:defRPr>
                      </a:lvl9pPr>
                    </a:lstStyle>
                    <a:p>
                      <a:pPr marL="0" marR="0" lvl="0" indent="0" algn="r" defTabSz="914400" rtl="0" eaLnBrk="0" fontAlgn="base" latinLnBrk="0" hangingPunct="0">
                        <a:lnSpc>
                          <a:spcPct val="100000"/>
                        </a:lnSpc>
                        <a:spcBef>
                          <a:spcPct val="20000"/>
                        </a:spcBef>
                        <a:spcAft>
                          <a:spcPct val="0"/>
                        </a:spcAft>
                        <a:buClr>
                          <a:schemeClr val="tx2"/>
                        </a:buClr>
                        <a:buSzTx/>
                        <a:buFont typeface="Wingdings" panose="05000000000000000000" pitchFamily="2" charset="2"/>
                        <a:buNone/>
                        <a:tabLst/>
                      </a:pPr>
                      <a:r>
                        <a:rPr kumimoji="0" lang="en-US" altLang="en-US" sz="1800" b="1" i="0" u="none" strike="noStrike" cap="none" normalizeH="0" baseline="0" smtClean="0">
                          <a:ln>
                            <a:noFill/>
                          </a:ln>
                          <a:solidFill>
                            <a:schemeClr val="bg1"/>
                          </a:solidFill>
                          <a:effectLst/>
                          <a:latin typeface="Arial" panose="020B0604020202020204" pitchFamily="34" charset="0"/>
                        </a:rPr>
                        <a:t>Column heading</a:t>
                      </a:r>
                    </a:p>
                  </a:txBody>
                  <a:tcPr marT="45703" marB="45703" anchor="b" horzOverflow="overflow">
                    <a:lnL>
                      <a:noFill/>
                    </a:lnL>
                    <a:lnR cap="flat">
                      <a:noFill/>
                    </a:lnR>
                    <a:lnT cap="flat">
                      <a:noFill/>
                    </a:lnT>
                    <a:lnB w="19050" cap="flat" cmpd="sng" algn="ctr">
                      <a:solidFill>
                        <a:schemeClr val="bg1"/>
                      </a:solidFill>
                      <a:prstDash val="solid"/>
                      <a:round/>
                      <a:headEnd type="none" w="med" len="med"/>
                      <a:tailEnd type="none" w="med" len="med"/>
                    </a:lnB>
                    <a:lnTlToBr>
                      <a:noFill/>
                    </a:lnTlToBr>
                    <a:lnBlToTr>
                      <a:noFill/>
                    </a:lnBlToTr>
                    <a:solidFill>
                      <a:schemeClr val="accent2"/>
                    </a:solidFill>
                  </a:tcPr>
                </a:tc>
              </a:tr>
              <a:tr h="365626">
                <a:tc>
                  <a:txBody>
                    <a:bodyPr/>
                    <a:lstStyle>
                      <a:lvl1pPr eaLnBrk="0" hangingPunct="0">
                        <a:spcBef>
                          <a:spcPct val="20000"/>
                        </a:spcBef>
                        <a:buClr>
                          <a:schemeClr val="tx2"/>
                        </a:buClr>
                        <a:buFont typeface="Wingdings" panose="05000000000000000000" pitchFamily="2" charset="2"/>
                        <a:defRPr sz="2000" b="1">
                          <a:solidFill>
                            <a:schemeClr val="tx2"/>
                          </a:solidFill>
                          <a:latin typeface="Arial" panose="020B0604020202020204" pitchFamily="34" charset="0"/>
                        </a:defRPr>
                      </a:lvl1pPr>
                      <a:lvl2pPr eaLnBrk="0" hangingPunct="0">
                        <a:spcBef>
                          <a:spcPct val="20000"/>
                        </a:spcBef>
                        <a:buClr>
                          <a:schemeClr val="tx2"/>
                        </a:buClr>
                        <a:buSzPct val="80000"/>
                        <a:buFont typeface="Wingdings" panose="05000000000000000000" pitchFamily="2" charset="2"/>
                        <a:defRPr>
                          <a:solidFill>
                            <a:schemeClr val="tx1"/>
                          </a:solidFill>
                          <a:latin typeface="Arial" panose="020B0604020202020204" pitchFamily="34" charset="0"/>
                        </a:defRPr>
                      </a:lvl2pPr>
                      <a:lvl3pPr eaLnBrk="0" hangingPunct="0">
                        <a:spcBef>
                          <a:spcPct val="20000"/>
                        </a:spcBef>
                        <a:buClr>
                          <a:schemeClr val="tx2"/>
                        </a:buClr>
                        <a:buFont typeface="Wingdings" panose="05000000000000000000" pitchFamily="2" charset="2"/>
                        <a:defRPr sz="1600">
                          <a:solidFill>
                            <a:schemeClr val="tx1"/>
                          </a:solidFill>
                          <a:latin typeface="Arial" panose="020B0604020202020204" pitchFamily="34" charset="0"/>
                        </a:defRPr>
                      </a:lvl3pPr>
                      <a:lvl4pPr eaLnBrk="0" hangingPunct="0">
                        <a:spcBef>
                          <a:spcPct val="20000"/>
                        </a:spcBef>
                        <a:buClr>
                          <a:schemeClr val="tx2"/>
                        </a:buClr>
                        <a:buFont typeface="Arial" panose="020B0604020202020204" pitchFamily="34" charset="0"/>
                        <a:defRPr sz="1600">
                          <a:solidFill>
                            <a:schemeClr val="tx1"/>
                          </a:solidFill>
                          <a:latin typeface="Arial" panose="020B0604020202020204" pitchFamily="34" charset="0"/>
                        </a:defRPr>
                      </a:lvl4pPr>
                      <a:lvl5pPr eaLnBrk="0" hangingPunct="0">
                        <a:spcBef>
                          <a:spcPct val="20000"/>
                        </a:spcBef>
                        <a:buClr>
                          <a:schemeClr val="tx2"/>
                        </a:buClr>
                        <a:buFont typeface="Arial" panose="020B0604020202020204" pitchFamily="34" charset="0"/>
                        <a:defRPr sz="1400">
                          <a:solidFill>
                            <a:schemeClr val="tx1"/>
                          </a:solidFill>
                          <a:latin typeface="Arial" panose="020B0604020202020204" pitchFamily="34" charset="0"/>
                        </a:defRPr>
                      </a:lvl5pPr>
                      <a:lvl6pPr eaLnBrk="0" fontAlgn="base" hangingPunct="0">
                        <a:spcBef>
                          <a:spcPct val="20000"/>
                        </a:spcBef>
                        <a:spcAft>
                          <a:spcPct val="0"/>
                        </a:spcAft>
                        <a:buClr>
                          <a:schemeClr val="tx2"/>
                        </a:buClr>
                        <a:buFont typeface="Arial" panose="020B0604020202020204" pitchFamily="34" charset="0"/>
                        <a:defRPr sz="1400">
                          <a:solidFill>
                            <a:schemeClr val="tx1"/>
                          </a:solidFill>
                          <a:latin typeface="Arial" panose="020B0604020202020204" pitchFamily="34" charset="0"/>
                        </a:defRPr>
                      </a:lvl6pPr>
                      <a:lvl7pPr eaLnBrk="0" fontAlgn="base" hangingPunct="0">
                        <a:spcBef>
                          <a:spcPct val="20000"/>
                        </a:spcBef>
                        <a:spcAft>
                          <a:spcPct val="0"/>
                        </a:spcAft>
                        <a:buClr>
                          <a:schemeClr val="tx2"/>
                        </a:buClr>
                        <a:buFont typeface="Arial" panose="020B0604020202020204" pitchFamily="34" charset="0"/>
                        <a:defRPr sz="1400">
                          <a:solidFill>
                            <a:schemeClr val="tx1"/>
                          </a:solidFill>
                          <a:latin typeface="Arial" panose="020B0604020202020204" pitchFamily="34" charset="0"/>
                        </a:defRPr>
                      </a:lvl7pPr>
                      <a:lvl8pPr eaLnBrk="0" fontAlgn="base" hangingPunct="0">
                        <a:spcBef>
                          <a:spcPct val="20000"/>
                        </a:spcBef>
                        <a:spcAft>
                          <a:spcPct val="0"/>
                        </a:spcAft>
                        <a:buClr>
                          <a:schemeClr val="tx2"/>
                        </a:buClr>
                        <a:buFont typeface="Arial" panose="020B0604020202020204" pitchFamily="34" charset="0"/>
                        <a:defRPr sz="1400">
                          <a:solidFill>
                            <a:schemeClr val="tx1"/>
                          </a:solidFill>
                          <a:latin typeface="Arial" panose="020B0604020202020204" pitchFamily="34" charset="0"/>
                        </a:defRPr>
                      </a:lvl8pPr>
                      <a:lvl9pPr eaLnBrk="0" fontAlgn="base" hangingPunct="0">
                        <a:spcBef>
                          <a:spcPct val="20000"/>
                        </a:spcBef>
                        <a:spcAft>
                          <a:spcPct val="0"/>
                        </a:spcAft>
                        <a:buClr>
                          <a:schemeClr val="tx2"/>
                        </a:buClr>
                        <a:buFont typeface="Arial" panose="020B0604020202020204" pitchFamily="34" charset="0"/>
                        <a:defRPr sz="1400">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20000"/>
                        </a:spcBef>
                        <a:spcAft>
                          <a:spcPct val="0"/>
                        </a:spcAft>
                        <a:buClr>
                          <a:schemeClr val="tx2"/>
                        </a:buClr>
                        <a:buSzTx/>
                        <a:buFont typeface="Wingdings" panose="05000000000000000000" pitchFamily="2" charset="2"/>
                        <a:buNone/>
                        <a:tabLst/>
                      </a:pPr>
                      <a:r>
                        <a:rPr kumimoji="0" lang="en-US" altLang="en-US" sz="1800" b="0" i="0" u="none" strike="noStrike" cap="none" normalizeH="0" baseline="0" smtClean="0">
                          <a:ln>
                            <a:noFill/>
                          </a:ln>
                          <a:solidFill>
                            <a:schemeClr val="tx2"/>
                          </a:solidFill>
                          <a:effectLst/>
                          <a:latin typeface="Arial" panose="020B0604020202020204" pitchFamily="34" charset="0"/>
                        </a:rPr>
                        <a:t>Row heading</a:t>
                      </a:r>
                    </a:p>
                  </a:txBody>
                  <a:tcPr marT="45703" marB="45703" anchor="b" horzOverflow="overflow">
                    <a:lnL cap="flat">
                      <a:noFill/>
                    </a:lnL>
                    <a:lnR>
                      <a:noFill/>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bg2"/>
                    </a:solidFill>
                  </a:tcPr>
                </a:tc>
                <a:tc>
                  <a:txBody>
                    <a:bodyPr/>
                    <a:lstStyle>
                      <a:lvl1pPr eaLnBrk="0" hangingPunct="0">
                        <a:spcBef>
                          <a:spcPct val="20000"/>
                        </a:spcBef>
                        <a:buClr>
                          <a:schemeClr val="tx2"/>
                        </a:buClr>
                        <a:buFont typeface="Wingdings" panose="05000000000000000000" pitchFamily="2" charset="2"/>
                        <a:defRPr sz="2000" b="1">
                          <a:solidFill>
                            <a:schemeClr val="tx2"/>
                          </a:solidFill>
                          <a:latin typeface="Arial" panose="020B0604020202020204" pitchFamily="34" charset="0"/>
                        </a:defRPr>
                      </a:lvl1pPr>
                      <a:lvl2pPr eaLnBrk="0" hangingPunct="0">
                        <a:spcBef>
                          <a:spcPct val="20000"/>
                        </a:spcBef>
                        <a:buClr>
                          <a:schemeClr val="tx2"/>
                        </a:buClr>
                        <a:buSzPct val="80000"/>
                        <a:buFont typeface="Wingdings" panose="05000000000000000000" pitchFamily="2" charset="2"/>
                        <a:defRPr>
                          <a:solidFill>
                            <a:schemeClr val="tx1"/>
                          </a:solidFill>
                          <a:latin typeface="Arial" panose="020B0604020202020204" pitchFamily="34" charset="0"/>
                        </a:defRPr>
                      </a:lvl2pPr>
                      <a:lvl3pPr eaLnBrk="0" hangingPunct="0">
                        <a:spcBef>
                          <a:spcPct val="20000"/>
                        </a:spcBef>
                        <a:buClr>
                          <a:schemeClr val="tx2"/>
                        </a:buClr>
                        <a:buFont typeface="Wingdings" panose="05000000000000000000" pitchFamily="2" charset="2"/>
                        <a:defRPr sz="1600">
                          <a:solidFill>
                            <a:schemeClr val="tx1"/>
                          </a:solidFill>
                          <a:latin typeface="Arial" panose="020B0604020202020204" pitchFamily="34" charset="0"/>
                        </a:defRPr>
                      </a:lvl3pPr>
                      <a:lvl4pPr eaLnBrk="0" hangingPunct="0">
                        <a:spcBef>
                          <a:spcPct val="20000"/>
                        </a:spcBef>
                        <a:buClr>
                          <a:schemeClr val="tx2"/>
                        </a:buClr>
                        <a:buFont typeface="Arial" panose="020B0604020202020204" pitchFamily="34" charset="0"/>
                        <a:defRPr sz="1600">
                          <a:solidFill>
                            <a:schemeClr val="tx1"/>
                          </a:solidFill>
                          <a:latin typeface="Arial" panose="020B0604020202020204" pitchFamily="34" charset="0"/>
                        </a:defRPr>
                      </a:lvl4pPr>
                      <a:lvl5pPr eaLnBrk="0" hangingPunct="0">
                        <a:spcBef>
                          <a:spcPct val="20000"/>
                        </a:spcBef>
                        <a:buClr>
                          <a:schemeClr val="tx2"/>
                        </a:buClr>
                        <a:buFont typeface="Arial" panose="020B0604020202020204" pitchFamily="34" charset="0"/>
                        <a:defRPr sz="1400">
                          <a:solidFill>
                            <a:schemeClr val="tx1"/>
                          </a:solidFill>
                          <a:latin typeface="Arial" panose="020B0604020202020204" pitchFamily="34" charset="0"/>
                        </a:defRPr>
                      </a:lvl5pPr>
                      <a:lvl6pPr eaLnBrk="0" fontAlgn="base" hangingPunct="0">
                        <a:spcBef>
                          <a:spcPct val="20000"/>
                        </a:spcBef>
                        <a:spcAft>
                          <a:spcPct val="0"/>
                        </a:spcAft>
                        <a:buClr>
                          <a:schemeClr val="tx2"/>
                        </a:buClr>
                        <a:buFont typeface="Arial" panose="020B0604020202020204" pitchFamily="34" charset="0"/>
                        <a:defRPr sz="1400">
                          <a:solidFill>
                            <a:schemeClr val="tx1"/>
                          </a:solidFill>
                          <a:latin typeface="Arial" panose="020B0604020202020204" pitchFamily="34" charset="0"/>
                        </a:defRPr>
                      </a:lvl6pPr>
                      <a:lvl7pPr eaLnBrk="0" fontAlgn="base" hangingPunct="0">
                        <a:spcBef>
                          <a:spcPct val="20000"/>
                        </a:spcBef>
                        <a:spcAft>
                          <a:spcPct val="0"/>
                        </a:spcAft>
                        <a:buClr>
                          <a:schemeClr val="tx2"/>
                        </a:buClr>
                        <a:buFont typeface="Arial" panose="020B0604020202020204" pitchFamily="34" charset="0"/>
                        <a:defRPr sz="1400">
                          <a:solidFill>
                            <a:schemeClr val="tx1"/>
                          </a:solidFill>
                          <a:latin typeface="Arial" panose="020B0604020202020204" pitchFamily="34" charset="0"/>
                        </a:defRPr>
                      </a:lvl7pPr>
                      <a:lvl8pPr eaLnBrk="0" fontAlgn="base" hangingPunct="0">
                        <a:spcBef>
                          <a:spcPct val="20000"/>
                        </a:spcBef>
                        <a:spcAft>
                          <a:spcPct val="0"/>
                        </a:spcAft>
                        <a:buClr>
                          <a:schemeClr val="tx2"/>
                        </a:buClr>
                        <a:buFont typeface="Arial" panose="020B0604020202020204" pitchFamily="34" charset="0"/>
                        <a:defRPr sz="1400">
                          <a:solidFill>
                            <a:schemeClr val="tx1"/>
                          </a:solidFill>
                          <a:latin typeface="Arial" panose="020B0604020202020204" pitchFamily="34" charset="0"/>
                        </a:defRPr>
                      </a:lvl8pPr>
                      <a:lvl9pPr eaLnBrk="0" fontAlgn="base" hangingPunct="0">
                        <a:spcBef>
                          <a:spcPct val="20000"/>
                        </a:spcBef>
                        <a:spcAft>
                          <a:spcPct val="0"/>
                        </a:spcAft>
                        <a:buClr>
                          <a:schemeClr val="tx2"/>
                        </a:buClr>
                        <a:buFont typeface="Arial" panose="020B0604020202020204" pitchFamily="34" charset="0"/>
                        <a:defRPr sz="1400">
                          <a:solidFill>
                            <a:schemeClr val="tx1"/>
                          </a:solidFill>
                          <a:latin typeface="Arial" panose="020B0604020202020204" pitchFamily="34" charset="0"/>
                        </a:defRPr>
                      </a:lvl9pPr>
                    </a:lstStyle>
                    <a:p>
                      <a:pPr marL="0" marR="0" lvl="0" indent="0" algn="r" defTabSz="914400" rtl="0" eaLnBrk="0" fontAlgn="base" latinLnBrk="0" hangingPunct="0">
                        <a:lnSpc>
                          <a:spcPct val="100000"/>
                        </a:lnSpc>
                        <a:spcBef>
                          <a:spcPct val="20000"/>
                        </a:spcBef>
                        <a:spcAft>
                          <a:spcPct val="0"/>
                        </a:spcAft>
                        <a:buClr>
                          <a:schemeClr val="tx2"/>
                        </a:buClr>
                        <a:buSzTx/>
                        <a:buFont typeface="Wingdings" panose="05000000000000000000" pitchFamily="2" charset="2"/>
                        <a:buNone/>
                        <a:tabLst/>
                      </a:pPr>
                      <a:r>
                        <a:rPr kumimoji="0" lang="en-US" altLang="en-US" sz="1800" b="0" i="0" u="none" strike="noStrike" cap="none" normalizeH="0" baseline="0" smtClean="0">
                          <a:ln>
                            <a:noFill/>
                          </a:ln>
                          <a:solidFill>
                            <a:schemeClr val="tx2"/>
                          </a:solidFill>
                          <a:effectLst/>
                          <a:latin typeface="Arial" panose="020B0604020202020204" pitchFamily="34" charset="0"/>
                        </a:rPr>
                        <a:t>Data</a:t>
                      </a:r>
                    </a:p>
                  </a:txBody>
                  <a:tcPr marT="45703" marB="45703" anchor="b" horzOverflow="overflow">
                    <a:lnL>
                      <a:noFill/>
                    </a:lnL>
                    <a:lnR>
                      <a:noFill/>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bg2"/>
                    </a:solidFill>
                  </a:tcPr>
                </a:tc>
                <a:tc>
                  <a:txBody>
                    <a:bodyPr/>
                    <a:lstStyle>
                      <a:lvl1pPr eaLnBrk="0" hangingPunct="0">
                        <a:spcBef>
                          <a:spcPct val="20000"/>
                        </a:spcBef>
                        <a:buClr>
                          <a:schemeClr val="tx2"/>
                        </a:buClr>
                        <a:buFont typeface="Wingdings" panose="05000000000000000000" pitchFamily="2" charset="2"/>
                        <a:defRPr sz="2000" b="1">
                          <a:solidFill>
                            <a:schemeClr val="tx2"/>
                          </a:solidFill>
                          <a:latin typeface="Arial" panose="020B0604020202020204" pitchFamily="34" charset="0"/>
                        </a:defRPr>
                      </a:lvl1pPr>
                      <a:lvl2pPr eaLnBrk="0" hangingPunct="0">
                        <a:spcBef>
                          <a:spcPct val="20000"/>
                        </a:spcBef>
                        <a:buClr>
                          <a:schemeClr val="tx2"/>
                        </a:buClr>
                        <a:buSzPct val="80000"/>
                        <a:buFont typeface="Wingdings" panose="05000000000000000000" pitchFamily="2" charset="2"/>
                        <a:defRPr>
                          <a:solidFill>
                            <a:schemeClr val="tx1"/>
                          </a:solidFill>
                          <a:latin typeface="Arial" panose="020B0604020202020204" pitchFamily="34" charset="0"/>
                        </a:defRPr>
                      </a:lvl2pPr>
                      <a:lvl3pPr eaLnBrk="0" hangingPunct="0">
                        <a:spcBef>
                          <a:spcPct val="20000"/>
                        </a:spcBef>
                        <a:buClr>
                          <a:schemeClr val="tx2"/>
                        </a:buClr>
                        <a:buFont typeface="Wingdings" panose="05000000000000000000" pitchFamily="2" charset="2"/>
                        <a:defRPr sz="1600">
                          <a:solidFill>
                            <a:schemeClr val="tx1"/>
                          </a:solidFill>
                          <a:latin typeface="Arial" panose="020B0604020202020204" pitchFamily="34" charset="0"/>
                        </a:defRPr>
                      </a:lvl3pPr>
                      <a:lvl4pPr eaLnBrk="0" hangingPunct="0">
                        <a:spcBef>
                          <a:spcPct val="20000"/>
                        </a:spcBef>
                        <a:buClr>
                          <a:schemeClr val="tx2"/>
                        </a:buClr>
                        <a:buFont typeface="Arial" panose="020B0604020202020204" pitchFamily="34" charset="0"/>
                        <a:defRPr sz="1600">
                          <a:solidFill>
                            <a:schemeClr val="tx1"/>
                          </a:solidFill>
                          <a:latin typeface="Arial" panose="020B0604020202020204" pitchFamily="34" charset="0"/>
                        </a:defRPr>
                      </a:lvl4pPr>
                      <a:lvl5pPr eaLnBrk="0" hangingPunct="0">
                        <a:spcBef>
                          <a:spcPct val="20000"/>
                        </a:spcBef>
                        <a:buClr>
                          <a:schemeClr val="tx2"/>
                        </a:buClr>
                        <a:buFont typeface="Arial" panose="020B0604020202020204" pitchFamily="34" charset="0"/>
                        <a:defRPr sz="1400">
                          <a:solidFill>
                            <a:schemeClr val="tx1"/>
                          </a:solidFill>
                          <a:latin typeface="Arial" panose="020B0604020202020204" pitchFamily="34" charset="0"/>
                        </a:defRPr>
                      </a:lvl5pPr>
                      <a:lvl6pPr eaLnBrk="0" fontAlgn="base" hangingPunct="0">
                        <a:spcBef>
                          <a:spcPct val="20000"/>
                        </a:spcBef>
                        <a:spcAft>
                          <a:spcPct val="0"/>
                        </a:spcAft>
                        <a:buClr>
                          <a:schemeClr val="tx2"/>
                        </a:buClr>
                        <a:buFont typeface="Arial" panose="020B0604020202020204" pitchFamily="34" charset="0"/>
                        <a:defRPr sz="1400">
                          <a:solidFill>
                            <a:schemeClr val="tx1"/>
                          </a:solidFill>
                          <a:latin typeface="Arial" panose="020B0604020202020204" pitchFamily="34" charset="0"/>
                        </a:defRPr>
                      </a:lvl6pPr>
                      <a:lvl7pPr eaLnBrk="0" fontAlgn="base" hangingPunct="0">
                        <a:spcBef>
                          <a:spcPct val="20000"/>
                        </a:spcBef>
                        <a:spcAft>
                          <a:spcPct val="0"/>
                        </a:spcAft>
                        <a:buClr>
                          <a:schemeClr val="tx2"/>
                        </a:buClr>
                        <a:buFont typeface="Arial" panose="020B0604020202020204" pitchFamily="34" charset="0"/>
                        <a:defRPr sz="1400">
                          <a:solidFill>
                            <a:schemeClr val="tx1"/>
                          </a:solidFill>
                          <a:latin typeface="Arial" panose="020B0604020202020204" pitchFamily="34" charset="0"/>
                        </a:defRPr>
                      </a:lvl7pPr>
                      <a:lvl8pPr eaLnBrk="0" fontAlgn="base" hangingPunct="0">
                        <a:spcBef>
                          <a:spcPct val="20000"/>
                        </a:spcBef>
                        <a:spcAft>
                          <a:spcPct val="0"/>
                        </a:spcAft>
                        <a:buClr>
                          <a:schemeClr val="tx2"/>
                        </a:buClr>
                        <a:buFont typeface="Arial" panose="020B0604020202020204" pitchFamily="34" charset="0"/>
                        <a:defRPr sz="1400">
                          <a:solidFill>
                            <a:schemeClr val="tx1"/>
                          </a:solidFill>
                          <a:latin typeface="Arial" panose="020B0604020202020204" pitchFamily="34" charset="0"/>
                        </a:defRPr>
                      </a:lvl8pPr>
                      <a:lvl9pPr eaLnBrk="0" fontAlgn="base" hangingPunct="0">
                        <a:spcBef>
                          <a:spcPct val="20000"/>
                        </a:spcBef>
                        <a:spcAft>
                          <a:spcPct val="0"/>
                        </a:spcAft>
                        <a:buClr>
                          <a:schemeClr val="tx2"/>
                        </a:buClr>
                        <a:buFont typeface="Arial" panose="020B0604020202020204" pitchFamily="34" charset="0"/>
                        <a:defRPr sz="1400">
                          <a:solidFill>
                            <a:schemeClr val="tx1"/>
                          </a:solidFill>
                          <a:latin typeface="Arial" panose="020B0604020202020204" pitchFamily="34" charset="0"/>
                        </a:defRPr>
                      </a:lvl9pPr>
                    </a:lstStyle>
                    <a:p>
                      <a:pPr marL="0" marR="0" lvl="0" indent="0" algn="r" defTabSz="914400" rtl="0" eaLnBrk="0" fontAlgn="base" latinLnBrk="0" hangingPunct="0">
                        <a:lnSpc>
                          <a:spcPct val="100000"/>
                        </a:lnSpc>
                        <a:spcBef>
                          <a:spcPct val="20000"/>
                        </a:spcBef>
                        <a:spcAft>
                          <a:spcPct val="0"/>
                        </a:spcAft>
                        <a:buClr>
                          <a:schemeClr val="tx2"/>
                        </a:buClr>
                        <a:buSzTx/>
                        <a:buFont typeface="Wingdings" panose="05000000000000000000" pitchFamily="2" charset="2"/>
                        <a:buNone/>
                        <a:tabLst/>
                      </a:pPr>
                      <a:r>
                        <a:rPr kumimoji="0" lang="en-US" altLang="en-US" sz="1800" b="0" i="0" u="none" strike="noStrike" cap="none" normalizeH="0" baseline="0" smtClean="0">
                          <a:ln>
                            <a:noFill/>
                          </a:ln>
                          <a:solidFill>
                            <a:schemeClr val="tx2"/>
                          </a:solidFill>
                          <a:effectLst/>
                          <a:latin typeface="Arial" panose="020B0604020202020204" pitchFamily="34" charset="0"/>
                        </a:rPr>
                        <a:t>Data</a:t>
                      </a:r>
                    </a:p>
                  </a:txBody>
                  <a:tcPr marT="45703" marB="45703" anchor="b" horzOverflow="overflow">
                    <a:lnL>
                      <a:noFill/>
                    </a:lnL>
                    <a:lnR>
                      <a:noFill/>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bg2"/>
                    </a:solidFill>
                  </a:tcPr>
                </a:tc>
                <a:tc>
                  <a:txBody>
                    <a:bodyPr/>
                    <a:lstStyle>
                      <a:lvl1pPr eaLnBrk="0" hangingPunct="0">
                        <a:spcBef>
                          <a:spcPct val="20000"/>
                        </a:spcBef>
                        <a:buClr>
                          <a:schemeClr val="tx2"/>
                        </a:buClr>
                        <a:buFont typeface="Wingdings" panose="05000000000000000000" pitchFamily="2" charset="2"/>
                        <a:defRPr sz="2000" b="1">
                          <a:solidFill>
                            <a:schemeClr val="tx2"/>
                          </a:solidFill>
                          <a:latin typeface="Arial" panose="020B0604020202020204" pitchFamily="34" charset="0"/>
                        </a:defRPr>
                      </a:lvl1pPr>
                      <a:lvl2pPr eaLnBrk="0" hangingPunct="0">
                        <a:spcBef>
                          <a:spcPct val="20000"/>
                        </a:spcBef>
                        <a:buClr>
                          <a:schemeClr val="tx2"/>
                        </a:buClr>
                        <a:buSzPct val="80000"/>
                        <a:buFont typeface="Wingdings" panose="05000000000000000000" pitchFamily="2" charset="2"/>
                        <a:defRPr>
                          <a:solidFill>
                            <a:schemeClr val="tx1"/>
                          </a:solidFill>
                          <a:latin typeface="Arial" panose="020B0604020202020204" pitchFamily="34" charset="0"/>
                        </a:defRPr>
                      </a:lvl2pPr>
                      <a:lvl3pPr eaLnBrk="0" hangingPunct="0">
                        <a:spcBef>
                          <a:spcPct val="20000"/>
                        </a:spcBef>
                        <a:buClr>
                          <a:schemeClr val="tx2"/>
                        </a:buClr>
                        <a:buFont typeface="Wingdings" panose="05000000000000000000" pitchFamily="2" charset="2"/>
                        <a:defRPr sz="1600">
                          <a:solidFill>
                            <a:schemeClr val="tx1"/>
                          </a:solidFill>
                          <a:latin typeface="Arial" panose="020B0604020202020204" pitchFamily="34" charset="0"/>
                        </a:defRPr>
                      </a:lvl3pPr>
                      <a:lvl4pPr eaLnBrk="0" hangingPunct="0">
                        <a:spcBef>
                          <a:spcPct val="20000"/>
                        </a:spcBef>
                        <a:buClr>
                          <a:schemeClr val="tx2"/>
                        </a:buClr>
                        <a:buFont typeface="Arial" panose="020B0604020202020204" pitchFamily="34" charset="0"/>
                        <a:defRPr sz="1600">
                          <a:solidFill>
                            <a:schemeClr val="tx1"/>
                          </a:solidFill>
                          <a:latin typeface="Arial" panose="020B0604020202020204" pitchFamily="34" charset="0"/>
                        </a:defRPr>
                      </a:lvl4pPr>
                      <a:lvl5pPr eaLnBrk="0" hangingPunct="0">
                        <a:spcBef>
                          <a:spcPct val="20000"/>
                        </a:spcBef>
                        <a:buClr>
                          <a:schemeClr val="tx2"/>
                        </a:buClr>
                        <a:buFont typeface="Arial" panose="020B0604020202020204" pitchFamily="34" charset="0"/>
                        <a:defRPr sz="1400">
                          <a:solidFill>
                            <a:schemeClr val="tx1"/>
                          </a:solidFill>
                          <a:latin typeface="Arial" panose="020B0604020202020204" pitchFamily="34" charset="0"/>
                        </a:defRPr>
                      </a:lvl5pPr>
                      <a:lvl6pPr eaLnBrk="0" fontAlgn="base" hangingPunct="0">
                        <a:spcBef>
                          <a:spcPct val="20000"/>
                        </a:spcBef>
                        <a:spcAft>
                          <a:spcPct val="0"/>
                        </a:spcAft>
                        <a:buClr>
                          <a:schemeClr val="tx2"/>
                        </a:buClr>
                        <a:buFont typeface="Arial" panose="020B0604020202020204" pitchFamily="34" charset="0"/>
                        <a:defRPr sz="1400">
                          <a:solidFill>
                            <a:schemeClr val="tx1"/>
                          </a:solidFill>
                          <a:latin typeface="Arial" panose="020B0604020202020204" pitchFamily="34" charset="0"/>
                        </a:defRPr>
                      </a:lvl6pPr>
                      <a:lvl7pPr eaLnBrk="0" fontAlgn="base" hangingPunct="0">
                        <a:spcBef>
                          <a:spcPct val="20000"/>
                        </a:spcBef>
                        <a:spcAft>
                          <a:spcPct val="0"/>
                        </a:spcAft>
                        <a:buClr>
                          <a:schemeClr val="tx2"/>
                        </a:buClr>
                        <a:buFont typeface="Arial" panose="020B0604020202020204" pitchFamily="34" charset="0"/>
                        <a:defRPr sz="1400">
                          <a:solidFill>
                            <a:schemeClr val="tx1"/>
                          </a:solidFill>
                          <a:latin typeface="Arial" panose="020B0604020202020204" pitchFamily="34" charset="0"/>
                        </a:defRPr>
                      </a:lvl7pPr>
                      <a:lvl8pPr eaLnBrk="0" fontAlgn="base" hangingPunct="0">
                        <a:spcBef>
                          <a:spcPct val="20000"/>
                        </a:spcBef>
                        <a:spcAft>
                          <a:spcPct val="0"/>
                        </a:spcAft>
                        <a:buClr>
                          <a:schemeClr val="tx2"/>
                        </a:buClr>
                        <a:buFont typeface="Arial" panose="020B0604020202020204" pitchFamily="34" charset="0"/>
                        <a:defRPr sz="1400">
                          <a:solidFill>
                            <a:schemeClr val="tx1"/>
                          </a:solidFill>
                          <a:latin typeface="Arial" panose="020B0604020202020204" pitchFamily="34" charset="0"/>
                        </a:defRPr>
                      </a:lvl8pPr>
                      <a:lvl9pPr eaLnBrk="0" fontAlgn="base" hangingPunct="0">
                        <a:spcBef>
                          <a:spcPct val="20000"/>
                        </a:spcBef>
                        <a:spcAft>
                          <a:spcPct val="0"/>
                        </a:spcAft>
                        <a:buClr>
                          <a:schemeClr val="tx2"/>
                        </a:buClr>
                        <a:buFont typeface="Arial" panose="020B0604020202020204" pitchFamily="34" charset="0"/>
                        <a:defRPr sz="1400">
                          <a:solidFill>
                            <a:schemeClr val="tx1"/>
                          </a:solidFill>
                          <a:latin typeface="Arial" panose="020B0604020202020204" pitchFamily="34" charset="0"/>
                        </a:defRPr>
                      </a:lvl9pPr>
                    </a:lstStyle>
                    <a:p>
                      <a:pPr marL="0" marR="0" lvl="0" indent="0" algn="r" defTabSz="914400" rtl="0" eaLnBrk="0" fontAlgn="base" latinLnBrk="0" hangingPunct="0">
                        <a:lnSpc>
                          <a:spcPct val="100000"/>
                        </a:lnSpc>
                        <a:spcBef>
                          <a:spcPct val="20000"/>
                        </a:spcBef>
                        <a:spcAft>
                          <a:spcPct val="0"/>
                        </a:spcAft>
                        <a:buClr>
                          <a:schemeClr val="tx2"/>
                        </a:buClr>
                        <a:buSzTx/>
                        <a:buFont typeface="Wingdings" panose="05000000000000000000" pitchFamily="2" charset="2"/>
                        <a:buNone/>
                        <a:tabLst/>
                      </a:pPr>
                      <a:r>
                        <a:rPr kumimoji="0" lang="en-US" altLang="en-US" sz="1800" b="0" i="0" u="none" strike="noStrike" cap="none" normalizeH="0" baseline="0" smtClean="0">
                          <a:ln>
                            <a:noFill/>
                          </a:ln>
                          <a:solidFill>
                            <a:schemeClr val="tx2"/>
                          </a:solidFill>
                          <a:effectLst/>
                          <a:latin typeface="Arial" panose="020B0604020202020204" pitchFamily="34" charset="0"/>
                        </a:rPr>
                        <a:t>Data</a:t>
                      </a:r>
                    </a:p>
                  </a:txBody>
                  <a:tcPr marT="45703" marB="45703" anchor="b" horzOverflow="overflow">
                    <a:lnL>
                      <a:noFill/>
                    </a:lnL>
                    <a:lnR cap="flat">
                      <a:noFill/>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bg2"/>
                    </a:solidFill>
                  </a:tcPr>
                </a:tc>
              </a:tr>
              <a:tr h="365626">
                <a:tc>
                  <a:txBody>
                    <a:bodyPr/>
                    <a:lstStyle>
                      <a:lvl1pPr eaLnBrk="0" hangingPunct="0">
                        <a:spcBef>
                          <a:spcPct val="20000"/>
                        </a:spcBef>
                        <a:buClr>
                          <a:schemeClr val="tx2"/>
                        </a:buClr>
                        <a:buFont typeface="Wingdings" panose="05000000000000000000" pitchFamily="2" charset="2"/>
                        <a:defRPr sz="2000" b="1">
                          <a:solidFill>
                            <a:schemeClr val="tx2"/>
                          </a:solidFill>
                          <a:latin typeface="Arial" panose="020B0604020202020204" pitchFamily="34" charset="0"/>
                        </a:defRPr>
                      </a:lvl1pPr>
                      <a:lvl2pPr eaLnBrk="0" hangingPunct="0">
                        <a:spcBef>
                          <a:spcPct val="20000"/>
                        </a:spcBef>
                        <a:buClr>
                          <a:schemeClr val="tx2"/>
                        </a:buClr>
                        <a:buSzPct val="80000"/>
                        <a:buFont typeface="Wingdings" panose="05000000000000000000" pitchFamily="2" charset="2"/>
                        <a:defRPr>
                          <a:solidFill>
                            <a:schemeClr val="tx1"/>
                          </a:solidFill>
                          <a:latin typeface="Arial" panose="020B0604020202020204" pitchFamily="34" charset="0"/>
                        </a:defRPr>
                      </a:lvl2pPr>
                      <a:lvl3pPr eaLnBrk="0" hangingPunct="0">
                        <a:spcBef>
                          <a:spcPct val="20000"/>
                        </a:spcBef>
                        <a:buClr>
                          <a:schemeClr val="tx2"/>
                        </a:buClr>
                        <a:buFont typeface="Wingdings" panose="05000000000000000000" pitchFamily="2" charset="2"/>
                        <a:defRPr sz="1600">
                          <a:solidFill>
                            <a:schemeClr val="tx1"/>
                          </a:solidFill>
                          <a:latin typeface="Arial" panose="020B0604020202020204" pitchFamily="34" charset="0"/>
                        </a:defRPr>
                      </a:lvl3pPr>
                      <a:lvl4pPr eaLnBrk="0" hangingPunct="0">
                        <a:spcBef>
                          <a:spcPct val="20000"/>
                        </a:spcBef>
                        <a:buClr>
                          <a:schemeClr val="tx2"/>
                        </a:buClr>
                        <a:buFont typeface="Arial" panose="020B0604020202020204" pitchFamily="34" charset="0"/>
                        <a:defRPr sz="1600">
                          <a:solidFill>
                            <a:schemeClr val="tx1"/>
                          </a:solidFill>
                          <a:latin typeface="Arial" panose="020B0604020202020204" pitchFamily="34" charset="0"/>
                        </a:defRPr>
                      </a:lvl4pPr>
                      <a:lvl5pPr eaLnBrk="0" hangingPunct="0">
                        <a:spcBef>
                          <a:spcPct val="20000"/>
                        </a:spcBef>
                        <a:buClr>
                          <a:schemeClr val="tx2"/>
                        </a:buClr>
                        <a:buFont typeface="Arial" panose="020B0604020202020204" pitchFamily="34" charset="0"/>
                        <a:defRPr sz="1400">
                          <a:solidFill>
                            <a:schemeClr val="tx1"/>
                          </a:solidFill>
                          <a:latin typeface="Arial" panose="020B0604020202020204" pitchFamily="34" charset="0"/>
                        </a:defRPr>
                      </a:lvl5pPr>
                      <a:lvl6pPr eaLnBrk="0" fontAlgn="base" hangingPunct="0">
                        <a:spcBef>
                          <a:spcPct val="20000"/>
                        </a:spcBef>
                        <a:spcAft>
                          <a:spcPct val="0"/>
                        </a:spcAft>
                        <a:buClr>
                          <a:schemeClr val="tx2"/>
                        </a:buClr>
                        <a:buFont typeface="Arial" panose="020B0604020202020204" pitchFamily="34" charset="0"/>
                        <a:defRPr sz="1400">
                          <a:solidFill>
                            <a:schemeClr val="tx1"/>
                          </a:solidFill>
                          <a:latin typeface="Arial" panose="020B0604020202020204" pitchFamily="34" charset="0"/>
                        </a:defRPr>
                      </a:lvl6pPr>
                      <a:lvl7pPr eaLnBrk="0" fontAlgn="base" hangingPunct="0">
                        <a:spcBef>
                          <a:spcPct val="20000"/>
                        </a:spcBef>
                        <a:spcAft>
                          <a:spcPct val="0"/>
                        </a:spcAft>
                        <a:buClr>
                          <a:schemeClr val="tx2"/>
                        </a:buClr>
                        <a:buFont typeface="Arial" panose="020B0604020202020204" pitchFamily="34" charset="0"/>
                        <a:defRPr sz="1400">
                          <a:solidFill>
                            <a:schemeClr val="tx1"/>
                          </a:solidFill>
                          <a:latin typeface="Arial" panose="020B0604020202020204" pitchFamily="34" charset="0"/>
                        </a:defRPr>
                      </a:lvl7pPr>
                      <a:lvl8pPr eaLnBrk="0" fontAlgn="base" hangingPunct="0">
                        <a:spcBef>
                          <a:spcPct val="20000"/>
                        </a:spcBef>
                        <a:spcAft>
                          <a:spcPct val="0"/>
                        </a:spcAft>
                        <a:buClr>
                          <a:schemeClr val="tx2"/>
                        </a:buClr>
                        <a:buFont typeface="Arial" panose="020B0604020202020204" pitchFamily="34" charset="0"/>
                        <a:defRPr sz="1400">
                          <a:solidFill>
                            <a:schemeClr val="tx1"/>
                          </a:solidFill>
                          <a:latin typeface="Arial" panose="020B0604020202020204" pitchFamily="34" charset="0"/>
                        </a:defRPr>
                      </a:lvl8pPr>
                      <a:lvl9pPr eaLnBrk="0" fontAlgn="base" hangingPunct="0">
                        <a:spcBef>
                          <a:spcPct val="20000"/>
                        </a:spcBef>
                        <a:spcAft>
                          <a:spcPct val="0"/>
                        </a:spcAft>
                        <a:buClr>
                          <a:schemeClr val="tx2"/>
                        </a:buClr>
                        <a:buFont typeface="Arial" panose="020B0604020202020204" pitchFamily="34" charset="0"/>
                        <a:defRPr sz="1400">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20000"/>
                        </a:spcBef>
                        <a:spcAft>
                          <a:spcPct val="0"/>
                        </a:spcAft>
                        <a:buClr>
                          <a:schemeClr val="tx2"/>
                        </a:buClr>
                        <a:buSzTx/>
                        <a:buFont typeface="Wingdings" panose="05000000000000000000" pitchFamily="2" charset="2"/>
                        <a:buNone/>
                        <a:tabLst/>
                      </a:pPr>
                      <a:r>
                        <a:rPr kumimoji="0" lang="en-US" altLang="en-US" sz="1800" b="0" i="0" u="none" strike="noStrike" cap="none" normalizeH="0" baseline="0" smtClean="0">
                          <a:ln>
                            <a:noFill/>
                          </a:ln>
                          <a:solidFill>
                            <a:schemeClr val="tx2"/>
                          </a:solidFill>
                          <a:effectLst/>
                          <a:latin typeface="Arial" panose="020B0604020202020204" pitchFamily="34" charset="0"/>
                        </a:rPr>
                        <a:t>Row heading</a:t>
                      </a:r>
                    </a:p>
                  </a:txBody>
                  <a:tcPr marT="45703" marB="45703" anchor="b" horzOverflow="overflow">
                    <a:lnL cap="flat">
                      <a:noFill/>
                    </a:lnL>
                    <a:lnR>
                      <a:noFill/>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bg2"/>
                    </a:solidFill>
                  </a:tcPr>
                </a:tc>
                <a:tc>
                  <a:txBody>
                    <a:bodyPr/>
                    <a:lstStyle>
                      <a:lvl1pPr eaLnBrk="0" hangingPunct="0">
                        <a:spcBef>
                          <a:spcPct val="20000"/>
                        </a:spcBef>
                        <a:buClr>
                          <a:schemeClr val="tx2"/>
                        </a:buClr>
                        <a:buFont typeface="Wingdings" panose="05000000000000000000" pitchFamily="2" charset="2"/>
                        <a:defRPr sz="2000" b="1">
                          <a:solidFill>
                            <a:schemeClr val="tx2"/>
                          </a:solidFill>
                          <a:latin typeface="Arial" panose="020B0604020202020204" pitchFamily="34" charset="0"/>
                        </a:defRPr>
                      </a:lvl1pPr>
                      <a:lvl2pPr eaLnBrk="0" hangingPunct="0">
                        <a:spcBef>
                          <a:spcPct val="20000"/>
                        </a:spcBef>
                        <a:buClr>
                          <a:schemeClr val="tx2"/>
                        </a:buClr>
                        <a:buSzPct val="80000"/>
                        <a:buFont typeface="Wingdings" panose="05000000000000000000" pitchFamily="2" charset="2"/>
                        <a:defRPr>
                          <a:solidFill>
                            <a:schemeClr val="tx1"/>
                          </a:solidFill>
                          <a:latin typeface="Arial" panose="020B0604020202020204" pitchFamily="34" charset="0"/>
                        </a:defRPr>
                      </a:lvl2pPr>
                      <a:lvl3pPr eaLnBrk="0" hangingPunct="0">
                        <a:spcBef>
                          <a:spcPct val="20000"/>
                        </a:spcBef>
                        <a:buClr>
                          <a:schemeClr val="tx2"/>
                        </a:buClr>
                        <a:buFont typeface="Wingdings" panose="05000000000000000000" pitchFamily="2" charset="2"/>
                        <a:defRPr sz="1600">
                          <a:solidFill>
                            <a:schemeClr val="tx1"/>
                          </a:solidFill>
                          <a:latin typeface="Arial" panose="020B0604020202020204" pitchFamily="34" charset="0"/>
                        </a:defRPr>
                      </a:lvl3pPr>
                      <a:lvl4pPr eaLnBrk="0" hangingPunct="0">
                        <a:spcBef>
                          <a:spcPct val="20000"/>
                        </a:spcBef>
                        <a:buClr>
                          <a:schemeClr val="tx2"/>
                        </a:buClr>
                        <a:buFont typeface="Arial" panose="020B0604020202020204" pitchFamily="34" charset="0"/>
                        <a:defRPr sz="1600">
                          <a:solidFill>
                            <a:schemeClr val="tx1"/>
                          </a:solidFill>
                          <a:latin typeface="Arial" panose="020B0604020202020204" pitchFamily="34" charset="0"/>
                        </a:defRPr>
                      </a:lvl4pPr>
                      <a:lvl5pPr eaLnBrk="0" hangingPunct="0">
                        <a:spcBef>
                          <a:spcPct val="20000"/>
                        </a:spcBef>
                        <a:buClr>
                          <a:schemeClr val="tx2"/>
                        </a:buClr>
                        <a:buFont typeface="Arial" panose="020B0604020202020204" pitchFamily="34" charset="0"/>
                        <a:defRPr sz="1400">
                          <a:solidFill>
                            <a:schemeClr val="tx1"/>
                          </a:solidFill>
                          <a:latin typeface="Arial" panose="020B0604020202020204" pitchFamily="34" charset="0"/>
                        </a:defRPr>
                      </a:lvl5pPr>
                      <a:lvl6pPr eaLnBrk="0" fontAlgn="base" hangingPunct="0">
                        <a:spcBef>
                          <a:spcPct val="20000"/>
                        </a:spcBef>
                        <a:spcAft>
                          <a:spcPct val="0"/>
                        </a:spcAft>
                        <a:buClr>
                          <a:schemeClr val="tx2"/>
                        </a:buClr>
                        <a:buFont typeface="Arial" panose="020B0604020202020204" pitchFamily="34" charset="0"/>
                        <a:defRPr sz="1400">
                          <a:solidFill>
                            <a:schemeClr val="tx1"/>
                          </a:solidFill>
                          <a:latin typeface="Arial" panose="020B0604020202020204" pitchFamily="34" charset="0"/>
                        </a:defRPr>
                      </a:lvl6pPr>
                      <a:lvl7pPr eaLnBrk="0" fontAlgn="base" hangingPunct="0">
                        <a:spcBef>
                          <a:spcPct val="20000"/>
                        </a:spcBef>
                        <a:spcAft>
                          <a:spcPct val="0"/>
                        </a:spcAft>
                        <a:buClr>
                          <a:schemeClr val="tx2"/>
                        </a:buClr>
                        <a:buFont typeface="Arial" panose="020B0604020202020204" pitchFamily="34" charset="0"/>
                        <a:defRPr sz="1400">
                          <a:solidFill>
                            <a:schemeClr val="tx1"/>
                          </a:solidFill>
                          <a:latin typeface="Arial" panose="020B0604020202020204" pitchFamily="34" charset="0"/>
                        </a:defRPr>
                      </a:lvl7pPr>
                      <a:lvl8pPr eaLnBrk="0" fontAlgn="base" hangingPunct="0">
                        <a:spcBef>
                          <a:spcPct val="20000"/>
                        </a:spcBef>
                        <a:spcAft>
                          <a:spcPct val="0"/>
                        </a:spcAft>
                        <a:buClr>
                          <a:schemeClr val="tx2"/>
                        </a:buClr>
                        <a:buFont typeface="Arial" panose="020B0604020202020204" pitchFamily="34" charset="0"/>
                        <a:defRPr sz="1400">
                          <a:solidFill>
                            <a:schemeClr val="tx1"/>
                          </a:solidFill>
                          <a:latin typeface="Arial" panose="020B0604020202020204" pitchFamily="34" charset="0"/>
                        </a:defRPr>
                      </a:lvl8pPr>
                      <a:lvl9pPr eaLnBrk="0" fontAlgn="base" hangingPunct="0">
                        <a:spcBef>
                          <a:spcPct val="20000"/>
                        </a:spcBef>
                        <a:spcAft>
                          <a:spcPct val="0"/>
                        </a:spcAft>
                        <a:buClr>
                          <a:schemeClr val="tx2"/>
                        </a:buClr>
                        <a:buFont typeface="Arial" panose="020B0604020202020204" pitchFamily="34" charset="0"/>
                        <a:defRPr sz="1400">
                          <a:solidFill>
                            <a:schemeClr val="tx1"/>
                          </a:solidFill>
                          <a:latin typeface="Arial" panose="020B0604020202020204" pitchFamily="34" charset="0"/>
                        </a:defRPr>
                      </a:lvl9pPr>
                    </a:lstStyle>
                    <a:p>
                      <a:pPr marL="0" marR="0" lvl="0" indent="0" algn="r" defTabSz="914400" rtl="0" eaLnBrk="0" fontAlgn="base" latinLnBrk="0" hangingPunct="0">
                        <a:lnSpc>
                          <a:spcPct val="100000"/>
                        </a:lnSpc>
                        <a:spcBef>
                          <a:spcPct val="20000"/>
                        </a:spcBef>
                        <a:spcAft>
                          <a:spcPct val="0"/>
                        </a:spcAft>
                        <a:buClr>
                          <a:schemeClr val="tx2"/>
                        </a:buClr>
                        <a:buSzTx/>
                        <a:buFont typeface="Wingdings" panose="05000000000000000000" pitchFamily="2" charset="2"/>
                        <a:buNone/>
                        <a:tabLst/>
                      </a:pPr>
                      <a:r>
                        <a:rPr kumimoji="0" lang="en-US" altLang="en-US" sz="1800" b="0" i="0" u="none" strike="noStrike" cap="none" normalizeH="0" baseline="0" smtClean="0">
                          <a:ln>
                            <a:noFill/>
                          </a:ln>
                          <a:solidFill>
                            <a:schemeClr val="tx2"/>
                          </a:solidFill>
                          <a:effectLst/>
                          <a:latin typeface="Arial" panose="020B0604020202020204" pitchFamily="34" charset="0"/>
                        </a:rPr>
                        <a:t>Data</a:t>
                      </a:r>
                    </a:p>
                  </a:txBody>
                  <a:tcPr marT="45703" marB="45703" anchor="b" horzOverflow="overflow">
                    <a:lnL>
                      <a:noFill/>
                    </a:lnL>
                    <a:lnR>
                      <a:noFill/>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bg2"/>
                    </a:solidFill>
                  </a:tcPr>
                </a:tc>
                <a:tc>
                  <a:txBody>
                    <a:bodyPr/>
                    <a:lstStyle>
                      <a:lvl1pPr eaLnBrk="0" hangingPunct="0">
                        <a:spcBef>
                          <a:spcPct val="20000"/>
                        </a:spcBef>
                        <a:buClr>
                          <a:schemeClr val="tx2"/>
                        </a:buClr>
                        <a:buFont typeface="Wingdings" panose="05000000000000000000" pitchFamily="2" charset="2"/>
                        <a:defRPr sz="2000" b="1">
                          <a:solidFill>
                            <a:schemeClr val="tx2"/>
                          </a:solidFill>
                          <a:latin typeface="Arial" panose="020B0604020202020204" pitchFamily="34" charset="0"/>
                        </a:defRPr>
                      </a:lvl1pPr>
                      <a:lvl2pPr eaLnBrk="0" hangingPunct="0">
                        <a:spcBef>
                          <a:spcPct val="20000"/>
                        </a:spcBef>
                        <a:buClr>
                          <a:schemeClr val="tx2"/>
                        </a:buClr>
                        <a:buSzPct val="80000"/>
                        <a:buFont typeface="Wingdings" panose="05000000000000000000" pitchFamily="2" charset="2"/>
                        <a:defRPr>
                          <a:solidFill>
                            <a:schemeClr val="tx1"/>
                          </a:solidFill>
                          <a:latin typeface="Arial" panose="020B0604020202020204" pitchFamily="34" charset="0"/>
                        </a:defRPr>
                      </a:lvl2pPr>
                      <a:lvl3pPr eaLnBrk="0" hangingPunct="0">
                        <a:spcBef>
                          <a:spcPct val="20000"/>
                        </a:spcBef>
                        <a:buClr>
                          <a:schemeClr val="tx2"/>
                        </a:buClr>
                        <a:buFont typeface="Wingdings" panose="05000000000000000000" pitchFamily="2" charset="2"/>
                        <a:defRPr sz="1600">
                          <a:solidFill>
                            <a:schemeClr val="tx1"/>
                          </a:solidFill>
                          <a:latin typeface="Arial" panose="020B0604020202020204" pitchFamily="34" charset="0"/>
                        </a:defRPr>
                      </a:lvl3pPr>
                      <a:lvl4pPr eaLnBrk="0" hangingPunct="0">
                        <a:spcBef>
                          <a:spcPct val="20000"/>
                        </a:spcBef>
                        <a:buClr>
                          <a:schemeClr val="tx2"/>
                        </a:buClr>
                        <a:buFont typeface="Arial" panose="020B0604020202020204" pitchFamily="34" charset="0"/>
                        <a:defRPr sz="1600">
                          <a:solidFill>
                            <a:schemeClr val="tx1"/>
                          </a:solidFill>
                          <a:latin typeface="Arial" panose="020B0604020202020204" pitchFamily="34" charset="0"/>
                        </a:defRPr>
                      </a:lvl4pPr>
                      <a:lvl5pPr eaLnBrk="0" hangingPunct="0">
                        <a:spcBef>
                          <a:spcPct val="20000"/>
                        </a:spcBef>
                        <a:buClr>
                          <a:schemeClr val="tx2"/>
                        </a:buClr>
                        <a:buFont typeface="Arial" panose="020B0604020202020204" pitchFamily="34" charset="0"/>
                        <a:defRPr sz="1400">
                          <a:solidFill>
                            <a:schemeClr val="tx1"/>
                          </a:solidFill>
                          <a:latin typeface="Arial" panose="020B0604020202020204" pitchFamily="34" charset="0"/>
                        </a:defRPr>
                      </a:lvl5pPr>
                      <a:lvl6pPr eaLnBrk="0" fontAlgn="base" hangingPunct="0">
                        <a:spcBef>
                          <a:spcPct val="20000"/>
                        </a:spcBef>
                        <a:spcAft>
                          <a:spcPct val="0"/>
                        </a:spcAft>
                        <a:buClr>
                          <a:schemeClr val="tx2"/>
                        </a:buClr>
                        <a:buFont typeface="Arial" panose="020B0604020202020204" pitchFamily="34" charset="0"/>
                        <a:defRPr sz="1400">
                          <a:solidFill>
                            <a:schemeClr val="tx1"/>
                          </a:solidFill>
                          <a:latin typeface="Arial" panose="020B0604020202020204" pitchFamily="34" charset="0"/>
                        </a:defRPr>
                      </a:lvl6pPr>
                      <a:lvl7pPr eaLnBrk="0" fontAlgn="base" hangingPunct="0">
                        <a:spcBef>
                          <a:spcPct val="20000"/>
                        </a:spcBef>
                        <a:spcAft>
                          <a:spcPct val="0"/>
                        </a:spcAft>
                        <a:buClr>
                          <a:schemeClr val="tx2"/>
                        </a:buClr>
                        <a:buFont typeface="Arial" panose="020B0604020202020204" pitchFamily="34" charset="0"/>
                        <a:defRPr sz="1400">
                          <a:solidFill>
                            <a:schemeClr val="tx1"/>
                          </a:solidFill>
                          <a:latin typeface="Arial" panose="020B0604020202020204" pitchFamily="34" charset="0"/>
                        </a:defRPr>
                      </a:lvl7pPr>
                      <a:lvl8pPr eaLnBrk="0" fontAlgn="base" hangingPunct="0">
                        <a:spcBef>
                          <a:spcPct val="20000"/>
                        </a:spcBef>
                        <a:spcAft>
                          <a:spcPct val="0"/>
                        </a:spcAft>
                        <a:buClr>
                          <a:schemeClr val="tx2"/>
                        </a:buClr>
                        <a:buFont typeface="Arial" panose="020B0604020202020204" pitchFamily="34" charset="0"/>
                        <a:defRPr sz="1400">
                          <a:solidFill>
                            <a:schemeClr val="tx1"/>
                          </a:solidFill>
                          <a:latin typeface="Arial" panose="020B0604020202020204" pitchFamily="34" charset="0"/>
                        </a:defRPr>
                      </a:lvl8pPr>
                      <a:lvl9pPr eaLnBrk="0" fontAlgn="base" hangingPunct="0">
                        <a:spcBef>
                          <a:spcPct val="20000"/>
                        </a:spcBef>
                        <a:spcAft>
                          <a:spcPct val="0"/>
                        </a:spcAft>
                        <a:buClr>
                          <a:schemeClr val="tx2"/>
                        </a:buClr>
                        <a:buFont typeface="Arial" panose="020B0604020202020204" pitchFamily="34" charset="0"/>
                        <a:defRPr sz="1400">
                          <a:solidFill>
                            <a:schemeClr val="tx1"/>
                          </a:solidFill>
                          <a:latin typeface="Arial" panose="020B0604020202020204" pitchFamily="34" charset="0"/>
                        </a:defRPr>
                      </a:lvl9pPr>
                    </a:lstStyle>
                    <a:p>
                      <a:pPr marL="0" marR="0" lvl="0" indent="0" algn="r" defTabSz="914400" rtl="0" eaLnBrk="0" fontAlgn="base" latinLnBrk="0" hangingPunct="0">
                        <a:lnSpc>
                          <a:spcPct val="100000"/>
                        </a:lnSpc>
                        <a:spcBef>
                          <a:spcPct val="20000"/>
                        </a:spcBef>
                        <a:spcAft>
                          <a:spcPct val="0"/>
                        </a:spcAft>
                        <a:buClr>
                          <a:schemeClr val="tx2"/>
                        </a:buClr>
                        <a:buSzTx/>
                        <a:buFont typeface="Wingdings" panose="05000000000000000000" pitchFamily="2" charset="2"/>
                        <a:buNone/>
                        <a:tabLst/>
                      </a:pPr>
                      <a:r>
                        <a:rPr kumimoji="0" lang="en-US" altLang="en-US" sz="1800" b="0" i="0" u="none" strike="noStrike" cap="none" normalizeH="0" baseline="0" smtClean="0">
                          <a:ln>
                            <a:noFill/>
                          </a:ln>
                          <a:solidFill>
                            <a:schemeClr val="tx2"/>
                          </a:solidFill>
                          <a:effectLst/>
                          <a:latin typeface="Arial" panose="020B0604020202020204" pitchFamily="34" charset="0"/>
                        </a:rPr>
                        <a:t>Data</a:t>
                      </a:r>
                    </a:p>
                  </a:txBody>
                  <a:tcPr marT="45703" marB="45703" anchor="b" horzOverflow="overflow">
                    <a:lnL>
                      <a:noFill/>
                    </a:lnL>
                    <a:lnR>
                      <a:noFill/>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bg2"/>
                    </a:solidFill>
                  </a:tcPr>
                </a:tc>
                <a:tc>
                  <a:txBody>
                    <a:bodyPr/>
                    <a:lstStyle>
                      <a:lvl1pPr eaLnBrk="0" hangingPunct="0">
                        <a:spcBef>
                          <a:spcPct val="20000"/>
                        </a:spcBef>
                        <a:buClr>
                          <a:schemeClr val="tx2"/>
                        </a:buClr>
                        <a:buFont typeface="Wingdings" panose="05000000000000000000" pitchFamily="2" charset="2"/>
                        <a:defRPr sz="2000" b="1">
                          <a:solidFill>
                            <a:schemeClr val="tx2"/>
                          </a:solidFill>
                          <a:latin typeface="Arial" panose="020B0604020202020204" pitchFamily="34" charset="0"/>
                        </a:defRPr>
                      </a:lvl1pPr>
                      <a:lvl2pPr eaLnBrk="0" hangingPunct="0">
                        <a:spcBef>
                          <a:spcPct val="20000"/>
                        </a:spcBef>
                        <a:buClr>
                          <a:schemeClr val="tx2"/>
                        </a:buClr>
                        <a:buSzPct val="80000"/>
                        <a:buFont typeface="Wingdings" panose="05000000000000000000" pitchFamily="2" charset="2"/>
                        <a:defRPr>
                          <a:solidFill>
                            <a:schemeClr val="tx1"/>
                          </a:solidFill>
                          <a:latin typeface="Arial" panose="020B0604020202020204" pitchFamily="34" charset="0"/>
                        </a:defRPr>
                      </a:lvl2pPr>
                      <a:lvl3pPr eaLnBrk="0" hangingPunct="0">
                        <a:spcBef>
                          <a:spcPct val="20000"/>
                        </a:spcBef>
                        <a:buClr>
                          <a:schemeClr val="tx2"/>
                        </a:buClr>
                        <a:buFont typeface="Wingdings" panose="05000000000000000000" pitchFamily="2" charset="2"/>
                        <a:defRPr sz="1600">
                          <a:solidFill>
                            <a:schemeClr val="tx1"/>
                          </a:solidFill>
                          <a:latin typeface="Arial" panose="020B0604020202020204" pitchFamily="34" charset="0"/>
                        </a:defRPr>
                      </a:lvl3pPr>
                      <a:lvl4pPr eaLnBrk="0" hangingPunct="0">
                        <a:spcBef>
                          <a:spcPct val="20000"/>
                        </a:spcBef>
                        <a:buClr>
                          <a:schemeClr val="tx2"/>
                        </a:buClr>
                        <a:buFont typeface="Arial" panose="020B0604020202020204" pitchFamily="34" charset="0"/>
                        <a:defRPr sz="1600">
                          <a:solidFill>
                            <a:schemeClr val="tx1"/>
                          </a:solidFill>
                          <a:latin typeface="Arial" panose="020B0604020202020204" pitchFamily="34" charset="0"/>
                        </a:defRPr>
                      </a:lvl4pPr>
                      <a:lvl5pPr eaLnBrk="0" hangingPunct="0">
                        <a:spcBef>
                          <a:spcPct val="20000"/>
                        </a:spcBef>
                        <a:buClr>
                          <a:schemeClr val="tx2"/>
                        </a:buClr>
                        <a:buFont typeface="Arial" panose="020B0604020202020204" pitchFamily="34" charset="0"/>
                        <a:defRPr sz="1400">
                          <a:solidFill>
                            <a:schemeClr val="tx1"/>
                          </a:solidFill>
                          <a:latin typeface="Arial" panose="020B0604020202020204" pitchFamily="34" charset="0"/>
                        </a:defRPr>
                      </a:lvl5pPr>
                      <a:lvl6pPr eaLnBrk="0" fontAlgn="base" hangingPunct="0">
                        <a:spcBef>
                          <a:spcPct val="20000"/>
                        </a:spcBef>
                        <a:spcAft>
                          <a:spcPct val="0"/>
                        </a:spcAft>
                        <a:buClr>
                          <a:schemeClr val="tx2"/>
                        </a:buClr>
                        <a:buFont typeface="Arial" panose="020B0604020202020204" pitchFamily="34" charset="0"/>
                        <a:defRPr sz="1400">
                          <a:solidFill>
                            <a:schemeClr val="tx1"/>
                          </a:solidFill>
                          <a:latin typeface="Arial" panose="020B0604020202020204" pitchFamily="34" charset="0"/>
                        </a:defRPr>
                      </a:lvl6pPr>
                      <a:lvl7pPr eaLnBrk="0" fontAlgn="base" hangingPunct="0">
                        <a:spcBef>
                          <a:spcPct val="20000"/>
                        </a:spcBef>
                        <a:spcAft>
                          <a:spcPct val="0"/>
                        </a:spcAft>
                        <a:buClr>
                          <a:schemeClr val="tx2"/>
                        </a:buClr>
                        <a:buFont typeface="Arial" panose="020B0604020202020204" pitchFamily="34" charset="0"/>
                        <a:defRPr sz="1400">
                          <a:solidFill>
                            <a:schemeClr val="tx1"/>
                          </a:solidFill>
                          <a:latin typeface="Arial" panose="020B0604020202020204" pitchFamily="34" charset="0"/>
                        </a:defRPr>
                      </a:lvl7pPr>
                      <a:lvl8pPr eaLnBrk="0" fontAlgn="base" hangingPunct="0">
                        <a:spcBef>
                          <a:spcPct val="20000"/>
                        </a:spcBef>
                        <a:spcAft>
                          <a:spcPct val="0"/>
                        </a:spcAft>
                        <a:buClr>
                          <a:schemeClr val="tx2"/>
                        </a:buClr>
                        <a:buFont typeface="Arial" panose="020B0604020202020204" pitchFamily="34" charset="0"/>
                        <a:defRPr sz="1400">
                          <a:solidFill>
                            <a:schemeClr val="tx1"/>
                          </a:solidFill>
                          <a:latin typeface="Arial" panose="020B0604020202020204" pitchFamily="34" charset="0"/>
                        </a:defRPr>
                      </a:lvl8pPr>
                      <a:lvl9pPr eaLnBrk="0" fontAlgn="base" hangingPunct="0">
                        <a:spcBef>
                          <a:spcPct val="20000"/>
                        </a:spcBef>
                        <a:spcAft>
                          <a:spcPct val="0"/>
                        </a:spcAft>
                        <a:buClr>
                          <a:schemeClr val="tx2"/>
                        </a:buClr>
                        <a:buFont typeface="Arial" panose="020B0604020202020204" pitchFamily="34" charset="0"/>
                        <a:defRPr sz="1400">
                          <a:solidFill>
                            <a:schemeClr val="tx1"/>
                          </a:solidFill>
                          <a:latin typeface="Arial" panose="020B0604020202020204" pitchFamily="34" charset="0"/>
                        </a:defRPr>
                      </a:lvl9pPr>
                    </a:lstStyle>
                    <a:p>
                      <a:pPr marL="0" marR="0" lvl="0" indent="0" algn="r" defTabSz="914400" rtl="0" eaLnBrk="0" fontAlgn="base" latinLnBrk="0" hangingPunct="0">
                        <a:lnSpc>
                          <a:spcPct val="100000"/>
                        </a:lnSpc>
                        <a:spcBef>
                          <a:spcPct val="20000"/>
                        </a:spcBef>
                        <a:spcAft>
                          <a:spcPct val="0"/>
                        </a:spcAft>
                        <a:buClr>
                          <a:schemeClr val="tx2"/>
                        </a:buClr>
                        <a:buSzTx/>
                        <a:buFont typeface="Wingdings" panose="05000000000000000000" pitchFamily="2" charset="2"/>
                        <a:buNone/>
                        <a:tabLst/>
                      </a:pPr>
                      <a:r>
                        <a:rPr kumimoji="0" lang="en-US" altLang="en-US" sz="1800" b="0" i="0" u="none" strike="noStrike" cap="none" normalizeH="0" baseline="0" smtClean="0">
                          <a:ln>
                            <a:noFill/>
                          </a:ln>
                          <a:solidFill>
                            <a:schemeClr val="tx2"/>
                          </a:solidFill>
                          <a:effectLst/>
                          <a:latin typeface="Arial" panose="020B0604020202020204" pitchFamily="34" charset="0"/>
                        </a:rPr>
                        <a:t>Data</a:t>
                      </a:r>
                    </a:p>
                  </a:txBody>
                  <a:tcPr marT="45703" marB="45703" anchor="b" horzOverflow="overflow">
                    <a:lnL>
                      <a:noFill/>
                    </a:lnL>
                    <a:lnR cap="flat">
                      <a:noFill/>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bg2"/>
                    </a:solidFill>
                  </a:tcPr>
                </a:tc>
              </a:tr>
              <a:tr h="365626">
                <a:tc>
                  <a:txBody>
                    <a:bodyPr/>
                    <a:lstStyle>
                      <a:lvl1pPr eaLnBrk="0" hangingPunct="0">
                        <a:spcBef>
                          <a:spcPct val="20000"/>
                        </a:spcBef>
                        <a:buClr>
                          <a:schemeClr val="tx2"/>
                        </a:buClr>
                        <a:buFont typeface="Wingdings" panose="05000000000000000000" pitchFamily="2" charset="2"/>
                        <a:defRPr sz="2000" b="1">
                          <a:solidFill>
                            <a:schemeClr val="tx2"/>
                          </a:solidFill>
                          <a:latin typeface="Arial" panose="020B0604020202020204" pitchFamily="34" charset="0"/>
                        </a:defRPr>
                      </a:lvl1pPr>
                      <a:lvl2pPr eaLnBrk="0" hangingPunct="0">
                        <a:spcBef>
                          <a:spcPct val="20000"/>
                        </a:spcBef>
                        <a:buClr>
                          <a:schemeClr val="tx2"/>
                        </a:buClr>
                        <a:buSzPct val="80000"/>
                        <a:buFont typeface="Wingdings" panose="05000000000000000000" pitchFamily="2" charset="2"/>
                        <a:defRPr>
                          <a:solidFill>
                            <a:schemeClr val="tx1"/>
                          </a:solidFill>
                          <a:latin typeface="Arial" panose="020B0604020202020204" pitchFamily="34" charset="0"/>
                        </a:defRPr>
                      </a:lvl2pPr>
                      <a:lvl3pPr eaLnBrk="0" hangingPunct="0">
                        <a:spcBef>
                          <a:spcPct val="20000"/>
                        </a:spcBef>
                        <a:buClr>
                          <a:schemeClr val="tx2"/>
                        </a:buClr>
                        <a:buFont typeface="Wingdings" panose="05000000000000000000" pitchFamily="2" charset="2"/>
                        <a:defRPr sz="1600">
                          <a:solidFill>
                            <a:schemeClr val="tx1"/>
                          </a:solidFill>
                          <a:latin typeface="Arial" panose="020B0604020202020204" pitchFamily="34" charset="0"/>
                        </a:defRPr>
                      </a:lvl3pPr>
                      <a:lvl4pPr eaLnBrk="0" hangingPunct="0">
                        <a:spcBef>
                          <a:spcPct val="20000"/>
                        </a:spcBef>
                        <a:buClr>
                          <a:schemeClr val="tx2"/>
                        </a:buClr>
                        <a:buFont typeface="Arial" panose="020B0604020202020204" pitchFamily="34" charset="0"/>
                        <a:defRPr sz="1600">
                          <a:solidFill>
                            <a:schemeClr val="tx1"/>
                          </a:solidFill>
                          <a:latin typeface="Arial" panose="020B0604020202020204" pitchFamily="34" charset="0"/>
                        </a:defRPr>
                      </a:lvl4pPr>
                      <a:lvl5pPr eaLnBrk="0" hangingPunct="0">
                        <a:spcBef>
                          <a:spcPct val="20000"/>
                        </a:spcBef>
                        <a:buClr>
                          <a:schemeClr val="tx2"/>
                        </a:buClr>
                        <a:buFont typeface="Arial" panose="020B0604020202020204" pitchFamily="34" charset="0"/>
                        <a:defRPr sz="1400">
                          <a:solidFill>
                            <a:schemeClr val="tx1"/>
                          </a:solidFill>
                          <a:latin typeface="Arial" panose="020B0604020202020204" pitchFamily="34" charset="0"/>
                        </a:defRPr>
                      </a:lvl5pPr>
                      <a:lvl6pPr eaLnBrk="0" fontAlgn="base" hangingPunct="0">
                        <a:spcBef>
                          <a:spcPct val="20000"/>
                        </a:spcBef>
                        <a:spcAft>
                          <a:spcPct val="0"/>
                        </a:spcAft>
                        <a:buClr>
                          <a:schemeClr val="tx2"/>
                        </a:buClr>
                        <a:buFont typeface="Arial" panose="020B0604020202020204" pitchFamily="34" charset="0"/>
                        <a:defRPr sz="1400">
                          <a:solidFill>
                            <a:schemeClr val="tx1"/>
                          </a:solidFill>
                          <a:latin typeface="Arial" panose="020B0604020202020204" pitchFamily="34" charset="0"/>
                        </a:defRPr>
                      </a:lvl6pPr>
                      <a:lvl7pPr eaLnBrk="0" fontAlgn="base" hangingPunct="0">
                        <a:spcBef>
                          <a:spcPct val="20000"/>
                        </a:spcBef>
                        <a:spcAft>
                          <a:spcPct val="0"/>
                        </a:spcAft>
                        <a:buClr>
                          <a:schemeClr val="tx2"/>
                        </a:buClr>
                        <a:buFont typeface="Arial" panose="020B0604020202020204" pitchFamily="34" charset="0"/>
                        <a:defRPr sz="1400">
                          <a:solidFill>
                            <a:schemeClr val="tx1"/>
                          </a:solidFill>
                          <a:latin typeface="Arial" panose="020B0604020202020204" pitchFamily="34" charset="0"/>
                        </a:defRPr>
                      </a:lvl7pPr>
                      <a:lvl8pPr eaLnBrk="0" fontAlgn="base" hangingPunct="0">
                        <a:spcBef>
                          <a:spcPct val="20000"/>
                        </a:spcBef>
                        <a:spcAft>
                          <a:spcPct val="0"/>
                        </a:spcAft>
                        <a:buClr>
                          <a:schemeClr val="tx2"/>
                        </a:buClr>
                        <a:buFont typeface="Arial" panose="020B0604020202020204" pitchFamily="34" charset="0"/>
                        <a:defRPr sz="1400">
                          <a:solidFill>
                            <a:schemeClr val="tx1"/>
                          </a:solidFill>
                          <a:latin typeface="Arial" panose="020B0604020202020204" pitchFamily="34" charset="0"/>
                        </a:defRPr>
                      </a:lvl8pPr>
                      <a:lvl9pPr eaLnBrk="0" fontAlgn="base" hangingPunct="0">
                        <a:spcBef>
                          <a:spcPct val="20000"/>
                        </a:spcBef>
                        <a:spcAft>
                          <a:spcPct val="0"/>
                        </a:spcAft>
                        <a:buClr>
                          <a:schemeClr val="tx2"/>
                        </a:buClr>
                        <a:buFont typeface="Arial" panose="020B0604020202020204" pitchFamily="34" charset="0"/>
                        <a:defRPr sz="1400">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20000"/>
                        </a:spcBef>
                        <a:spcAft>
                          <a:spcPct val="0"/>
                        </a:spcAft>
                        <a:buClr>
                          <a:schemeClr val="tx2"/>
                        </a:buClr>
                        <a:buSzTx/>
                        <a:buFont typeface="Wingdings" panose="05000000000000000000" pitchFamily="2" charset="2"/>
                        <a:buNone/>
                        <a:tabLst/>
                      </a:pPr>
                      <a:r>
                        <a:rPr kumimoji="0" lang="en-US" altLang="en-US" sz="1800" b="0" i="0" u="none" strike="noStrike" cap="none" normalizeH="0" baseline="0" smtClean="0">
                          <a:ln>
                            <a:noFill/>
                          </a:ln>
                          <a:solidFill>
                            <a:schemeClr val="tx2"/>
                          </a:solidFill>
                          <a:effectLst/>
                          <a:latin typeface="Arial" panose="020B0604020202020204" pitchFamily="34" charset="0"/>
                        </a:rPr>
                        <a:t>Row heading</a:t>
                      </a:r>
                    </a:p>
                  </a:txBody>
                  <a:tcPr marT="45703" marB="45703" anchor="b" horzOverflow="overflow">
                    <a:lnL cap="flat">
                      <a:noFill/>
                    </a:lnL>
                    <a:lnR>
                      <a:noFill/>
                    </a:lnR>
                    <a:lnT w="19050" cap="flat" cmpd="sng" algn="ctr">
                      <a:solidFill>
                        <a:schemeClr val="bg1"/>
                      </a:solidFill>
                      <a:prstDash val="solid"/>
                      <a:round/>
                      <a:headEnd type="none" w="med" len="med"/>
                      <a:tailEnd type="none" w="med" len="med"/>
                    </a:lnT>
                    <a:lnB cap="flat">
                      <a:noFill/>
                    </a:lnB>
                    <a:lnTlToBr>
                      <a:noFill/>
                    </a:lnTlToBr>
                    <a:lnBlToTr>
                      <a:noFill/>
                    </a:lnBlToTr>
                    <a:solidFill>
                      <a:schemeClr val="bg2"/>
                    </a:solidFill>
                  </a:tcPr>
                </a:tc>
                <a:tc>
                  <a:txBody>
                    <a:bodyPr/>
                    <a:lstStyle>
                      <a:lvl1pPr eaLnBrk="0" hangingPunct="0">
                        <a:spcBef>
                          <a:spcPct val="20000"/>
                        </a:spcBef>
                        <a:buClr>
                          <a:schemeClr val="tx2"/>
                        </a:buClr>
                        <a:buFont typeface="Wingdings" panose="05000000000000000000" pitchFamily="2" charset="2"/>
                        <a:defRPr sz="2000" b="1">
                          <a:solidFill>
                            <a:schemeClr val="tx2"/>
                          </a:solidFill>
                          <a:latin typeface="Arial" panose="020B0604020202020204" pitchFamily="34" charset="0"/>
                        </a:defRPr>
                      </a:lvl1pPr>
                      <a:lvl2pPr eaLnBrk="0" hangingPunct="0">
                        <a:spcBef>
                          <a:spcPct val="20000"/>
                        </a:spcBef>
                        <a:buClr>
                          <a:schemeClr val="tx2"/>
                        </a:buClr>
                        <a:buSzPct val="80000"/>
                        <a:buFont typeface="Wingdings" panose="05000000000000000000" pitchFamily="2" charset="2"/>
                        <a:defRPr>
                          <a:solidFill>
                            <a:schemeClr val="tx1"/>
                          </a:solidFill>
                          <a:latin typeface="Arial" panose="020B0604020202020204" pitchFamily="34" charset="0"/>
                        </a:defRPr>
                      </a:lvl2pPr>
                      <a:lvl3pPr eaLnBrk="0" hangingPunct="0">
                        <a:spcBef>
                          <a:spcPct val="20000"/>
                        </a:spcBef>
                        <a:buClr>
                          <a:schemeClr val="tx2"/>
                        </a:buClr>
                        <a:buFont typeface="Wingdings" panose="05000000000000000000" pitchFamily="2" charset="2"/>
                        <a:defRPr sz="1600">
                          <a:solidFill>
                            <a:schemeClr val="tx1"/>
                          </a:solidFill>
                          <a:latin typeface="Arial" panose="020B0604020202020204" pitchFamily="34" charset="0"/>
                        </a:defRPr>
                      </a:lvl3pPr>
                      <a:lvl4pPr eaLnBrk="0" hangingPunct="0">
                        <a:spcBef>
                          <a:spcPct val="20000"/>
                        </a:spcBef>
                        <a:buClr>
                          <a:schemeClr val="tx2"/>
                        </a:buClr>
                        <a:buFont typeface="Arial" panose="020B0604020202020204" pitchFamily="34" charset="0"/>
                        <a:defRPr sz="1600">
                          <a:solidFill>
                            <a:schemeClr val="tx1"/>
                          </a:solidFill>
                          <a:latin typeface="Arial" panose="020B0604020202020204" pitchFamily="34" charset="0"/>
                        </a:defRPr>
                      </a:lvl4pPr>
                      <a:lvl5pPr eaLnBrk="0" hangingPunct="0">
                        <a:spcBef>
                          <a:spcPct val="20000"/>
                        </a:spcBef>
                        <a:buClr>
                          <a:schemeClr val="tx2"/>
                        </a:buClr>
                        <a:buFont typeface="Arial" panose="020B0604020202020204" pitchFamily="34" charset="0"/>
                        <a:defRPr sz="1400">
                          <a:solidFill>
                            <a:schemeClr val="tx1"/>
                          </a:solidFill>
                          <a:latin typeface="Arial" panose="020B0604020202020204" pitchFamily="34" charset="0"/>
                        </a:defRPr>
                      </a:lvl5pPr>
                      <a:lvl6pPr eaLnBrk="0" fontAlgn="base" hangingPunct="0">
                        <a:spcBef>
                          <a:spcPct val="20000"/>
                        </a:spcBef>
                        <a:spcAft>
                          <a:spcPct val="0"/>
                        </a:spcAft>
                        <a:buClr>
                          <a:schemeClr val="tx2"/>
                        </a:buClr>
                        <a:buFont typeface="Arial" panose="020B0604020202020204" pitchFamily="34" charset="0"/>
                        <a:defRPr sz="1400">
                          <a:solidFill>
                            <a:schemeClr val="tx1"/>
                          </a:solidFill>
                          <a:latin typeface="Arial" panose="020B0604020202020204" pitchFamily="34" charset="0"/>
                        </a:defRPr>
                      </a:lvl6pPr>
                      <a:lvl7pPr eaLnBrk="0" fontAlgn="base" hangingPunct="0">
                        <a:spcBef>
                          <a:spcPct val="20000"/>
                        </a:spcBef>
                        <a:spcAft>
                          <a:spcPct val="0"/>
                        </a:spcAft>
                        <a:buClr>
                          <a:schemeClr val="tx2"/>
                        </a:buClr>
                        <a:buFont typeface="Arial" panose="020B0604020202020204" pitchFamily="34" charset="0"/>
                        <a:defRPr sz="1400">
                          <a:solidFill>
                            <a:schemeClr val="tx1"/>
                          </a:solidFill>
                          <a:latin typeface="Arial" panose="020B0604020202020204" pitchFamily="34" charset="0"/>
                        </a:defRPr>
                      </a:lvl7pPr>
                      <a:lvl8pPr eaLnBrk="0" fontAlgn="base" hangingPunct="0">
                        <a:spcBef>
                          <a:spcPct val="20000"/>
                        </a:spcBef>
                        <a:spcAft>
                          <a:spcPct val="0"/>
                        </a:spcAft>
                        <a:buClr>
                          <a:schemeClr val="tx2"/>
                        </a:buClr>
                        <a:buFont typeface="Arial" panose="020B0604020202020204" pitchFamily="34" charset="0"/>
                        <a:defRPr sz="1400">
                          <a:solidFill>
                            <a:schemeClr val="tx1"/>
                          </a:solidFill>
                          <a:latin typeface="Arial" panose="020B0604020202020204" pitchFamily="34" charset="0"/>
                        </a:defRPr>
                      </a:lvl8pPr>
                      <a:lvl9pPr eaLnBrk="0" fontAlgn="base" hangingPunct="0">
                        <a:spcBef>
                          <a:spcPct val="20000"/>
                        </a:spcBef>
                        <a:spcAft>
                          <a:spcPct val="0"/>
                        </a:spcAft>
                        <a:buClr>
                          <a:schemeClr val="tx2"/>
                        </a:buClr>
                        <a:buFont typeface="Arial" panose="020B0604020202020204" pitchFamily="34" charset="0"/>
                        <a:defRPr sz="1400">
                          <a:solidFill>
                            <a:schemeClr val="tx1"/>
                          </a:solidFill>
                          <a:latin typeface="Arial" panose="020B0604020202020204" pitchFamily="34" charset="0"/>
                        </a:defRPr>
                      </a:lvl9pPr>
                    </a:lstStyle>
                    <a:p>
                      <a:pPr marL="0" marR="0" lvl="0" indent="0" algn="r" defTabSz="914400" rtl="0" eaLnBrk="0" fontAlgn="base" latinLnBrk="0" hangingPunct="0">
                        <a:lnSpc>
                          <a:spcPct val="100000"/>
                        </a:lnSpc>
                        <a:spcBef>
                          <a:spcPct val="20000"/>
                        </a:spcBef>
                        <a:spcAft>
                          <a:spcPct val="0"/>
                        </a:spcAft>
                        <a:buClr>
                          <a:schemeClr val="tx2"/>
                        </a:buClr>
                        <a:buSzTx/>
                        <a:buFont typeface="Wingdings" panose="05000000000000000000" pitchFamily="2" charset="2"/>
                        <a:buNone/>
                        <a:tabLst/>
                      </a:pPr>
                      <a:r>
                        <a:rPr kumimoji="0" lang="en-US" altLang="en-US" sz="1800" b="0" i="0" u="none" strike="noStrike" cap="none" normalizeH="0" baseline="0" smtClean="0">
                          <a:ln>
                            <a:noFill/>
                          </a:ln>
                          <a:solidFill>
                            <a:schemeClr val="tx2"/>
                          </a:solidFill>
                          <a:effectLst/>
                          <a:latin typeface="Arial" panose="020B0604020202020204" pitchFamily="34" charset="0"/>
                        </a:rPr>
                        <a:t>Data</a:t>
                      </a:r>
                    </a:p>
                  </a:txBody>
                  <a:tcPr marT="45703" marB="45703" anchor="b" horzOverflow="overflow">
                    <a:lnL>
                      <a:noFill/>
                    </a:lnL>
                    <a:lnR>
                      <a:noFill/>
                    </a:lnR>
                    <a:lnT w="19050" cap="flat" cmpd="sng" algn="ctr">
                      <a:solidFill>
                        <a:schemeClr val="bg1"/>
                      </a:solidFill>
                      <a:prstDash val="solid"/>
                      <a:round/>
                      <a:headEnd type="none" w="med" len="med"/>
                      <a:tailEnd type="none" w="med" len="med"/>
                    </a:lnT>
                    <a:lnB cap="flat">
                      <a:noFill/>
                    </a:lnB>
                    <a:lnTlToBr>
                      <a:noFill/>
                    </a:lnTlToBr>
                    <a:lnBlToTr>
                      <a:noFill/>
                    </a:lnBlToTr>
                    <a:solidFill>
                      <a:schemeClr val="bg2"/>
                    </a:solidFill>
                  </a:tcPr>
                </a:tc>
                <a:tc>
                  <a:txBody>
                    <a:bodyPr/>
                    <a:lstStyle>
                      <a:lvl1pPr eaLnBrk="0" hangingPunct="0">
                        <a:spcBef>
                          <a:spcPct val="20000"/>
                        </a:spcBef>
                        <a:buClr>
                          <a:schemeClr val="tx2"/>
                        </a:buClr>
                        <a:buFont typeface="Wingdings" panose="05000000000000000000" pitchFamily="2" charset="2"/>
                        <a:defRPr sz="2000" b="1">
                          <a:solidFill>
                            <a:schemeClr val="tx2"/>
                          </a:solidFill>
                          <a:latin typeface="Arial" panose="020B0604020202020204" pitchFamily="34" charset="0"/>
                        </a:defRPr>
                      </a:lvl1pPr>
                      <a:lvl2pPr eaLnBrk="0" hangingPunct="0">
                        <a:spcBef>
                          <a:spcPct val="20000"/>
                        </a:spcBef>
                        <a:buClr>
                          <a:schemeClr val="tx2"/>
                        </a:buClr>
                        <a:buSzPct val="80000"/>
                        <a:buFont typeface="Wingdings" panose="05000000000000000000" pitchFamily="2" charset="2"/>
                        <a:defRPr>
                          <a:solidFill>
                            <a:schemeClr val="tx1"/>
                          </a:solidFill>
                          <a:latin typeface="Arial" panose="020B0604020202020204" pitchFamily="34" charset="0"/>
                        </a:defRPr>
                      </a:lvl2pPr>
                      <a:lvl3pPr eaLnBrk="0" hangingPunct="0">
                        <a:spcBef>
                          <a:spcPct val="20000"/>
                        </a:spcBef>
                        <a:buClr>
                          <a:schemeClr val="tx2"/>
                        </a:buClr>
                        <a:buFont typeface="Wingdings" panose="05000000000000000000" pitchFamily="2" charset="2"/>
                        <a:defRPr sz="1600">
                          <a:solidFill>
                            <a:schemeClr val="tx1"/>
                          </a:solidFill>
                          <a:latin typeface="Arial" panose="020B0604020202020204" pitchFamily="34" charset="0"/>
                        </a:defRPr>
                      </a:lvl3pPr>
                      <a:lvl4pPr eaLnBrk="0" hangingPunct="0">
                        <a:spcBef>
                          <a:spcPct val="20000"/>
                        </a:spcBef>
                        <a:buClr>
                          <a:schemeClr val="tx2"/>
                        </a:buClr>
                        <a:buFont typeface="Arial" panose="020B0604020202020204" pitchFamily="34" charset="0"/>
                        <a:defRPr sz="1600">
                          <a:solidFill>
                            <a:schemeClr val="tx1"/>
                          </a:solidFill>
                          <a:latin typeface="Arial" panose="020B0604020202020204" pitchFamily="34" charset="0"/>
                        </a:defRPr>
                      </a:lvl4pPr>
                      <a:lvl5pPr eaLnBrk="0" hangingPunct="0">
                        <a:spcBef>
                          <a:spcPct val="20000"/>
                        </a:spcBef>
                        <a:buClr>
                          <a:schemeClr val="tx2"/>
                        </a:buClr>
                        <a:buFont typeface="Arial" panose="020B0604020202020204" pitchFamily="34" charset="0"/>
                        <a:defRPr sz="1400">
                          <a:solidFill>
                            <a:schemeClr val="tx1"/>
                          </a:solidFill>
                          <a:latin typeface="Arial" panose="020B0604020202020204" pitchFamily="34" charset="0"/>
                        </a:defRPr>
                      </a:lvl5pPr>
                      <a:lvl6pPr eaLnBrk="0" fontAlgn="base" hangingPunct="0">
                        <a:spcBef>
                          <a:spcPct val="20000"/>
                        </a:spcBef>
                        <a:spcAft>
                          <a:spcPct val="0"/>
                        </a:spcAft>
                        <a:buClr>
                          <a:schemeClr val="tx2"/>
                        </a:buClr>
                        <a:buFont typeface="Arial" panose="020B0604020202020204" pitchFamily="34" charset="0"/>
                        <a:defRPr sz="1400">
                          <a:solidFill>
                            <a:schemeClr val="tx1"/>
                          </a:solidFill>
                          <a:latin typeface="Arial" panose="020B0604020202020204" pitchFamily="34" charset="0"/>
                        </a:defRPr>
                      </a:lvl6pPr>
                      <a:lvl7pPr eaLnBrk="0" fontAlgn="base" hangingPunct="0">
                        <a:spcBef>
                          <a:spcPct val="20000"/>
                        </a:spcBef>
                        <a:spcAft>
                          <a:spcPct val="0"/>
                        </a:spcAft>
                        <a:buClr>
                          <a:schemeClr val="tx2"/>
                        </a:buClr>
                        <a:buFont typeface="Arial" panose="020B0604020202020204" pitchFamily="34" charset="0"/>
                        <a:defRPr sz="1400">
                          <a:solidFill>
                            <a:schemeClr val="tx1"/>
                          </a:solidFill>
                          <a:latin typeface="Arial" panose="020B0604020202020204" pitchFamily="34" charset="0"/>
                        </a:defRPr>
                      </a:lvl7pPr>
                      <a:lvl8pPr eaLnBrk="0" fontAlgn="base" hangingPunct="0">
                        <a:spcBef>
                          <a:spcPct val="20000"/>
                        </a:spcBef>
                        <a:spcAft>
                          <a:spcPct val="0"/>
                        </a:spcAft>
                        <a:buClr>
                          <a:schemeClr val="tx2"/>
                        </a:buClr>
                        <a:buFont typeface="Arial" panose="020B0604020202020204" pitchFamily="34" charset="0"/>
                        <a:defRPr sz="1400">
                          <a:solidFill>
                            <a:schemeClr val="tx1"/>
                          </a:solidFill>
                          <a:latin typeface="Arial" panose="020B0604020202020204" pitchFamily="34" charset="0"/>
                        </a:defRPr>
                      </a:lvl8pPr>
                      <a:lvl9pPr eaLnBrk="0" fontAlgn="base" hangingPunct="0">
                        <a:spcBef>
                          <a:spcPct val="20000"/>
                        </a:spcBef>
                        <a:spcAft>
                          <a:spcPct val="0"/>
                        </a:spcAft>
                        <a:buClr>
                          <a:schemeClr val="tx2"/>
                        </a:buClr>
                        <a:buFont typeface="Arial" panose="020B0604020202020204" pitchFamily="34" charset="0"/>
                        <a:defRPr sz="1400">
                          <a:solidFill>
                            <a:schemeClr val="tx1"/>
                          </a:solidFill>
                          <a:latin typeface="Arial" panose="020B0604020202020204" pitchFamily="34" charset="0"/>
                        </a:defRPr>
                      </a:lvl9pPr>
                    </a:lstStyle>
                    <a:p>
                      <a:pPr marL="0" marR="0" lvl="0" indent="0" algn="r" defTabSz="914400" rtl="0" eaLnBrk="0" fontAlgn="base" latinLnBrk="0" hangingPunct="0">
                        <a:lnSpc>
                          <a:spcPct val="100000"/>
                        </a:lnSpc>
                        <a:spcBef>
                          <a:spcPct val="20000"/>
                        </a:spcBef>
                        <a:spcAft>
                          <a:spcPct val="0"/>
                        </a:spcAft>
                        <a:buClr>
                          <a:schemeClr val="tx2"/>
                        </a:buClr>
                        <a:buSzTx/>
                        <a:buFont typeface="Wingdings" panose="05000000000000000000" pitchFamily="2" charset="2"/>
                        <a:buNone/>
                        <a:tabLst/>
                      </a:pPr>
                      <a:r>
                        <a:rPr kumimoji="0" lang="en-US" altLang="en-US" sz="1800" b="0" i="0" u="none" strike="noStrike" cap="none" normalizeH="0" baseline="0" smtClean="0">
                          <a:ln>
                            <a:noFill/>
                          </a:ln>
                          <a:solidFill>
                            <a:schemeClr val="tx2"/>
                          </a:solidFill>
                          <a:effectLst/>
                          <a:latin typeface="Arial" panose="020B0604020202020204" pitchFamily="34" charset="0"/>
                        </a:rPr>
                        <a:t>Data</a:t>
                      </a:r>
                    </a:p>
                  </a:txBody>
                  <a:tcPr marT="45703" marB="45703" anchor="b" horzOverflow="overflow">
                    <a:lnL>
                      <a:noFill/>
                    </a:lnL>
                    <a:lnR>
                      <a:noFill/>
                    </a:lnR>
                    <a:lnT w="19050" cap="flat" cmpd="sng" algn="ctr">
                      <a:solidFill>
                        <a:schemeClr val="bg1"/>
                      </a:solidFill>
                      <a:prstDash val="solid"/>
                      <a:round/>
                      <a:headEnd type="none" w="med" len="med"/>
                      <a:tailEnd type="none" w="med" len="med"/>
                    </a:lnT>
                    <a:lnB cap="flat">
                      <a:noFill/>
                    </a:lnB>
                    <a:lnTlToBr>
                      <a:noFill/>
                    </a:lnTlToBr>
                    <a:lnBlToTr>
                      <a:noFill/>
                    </a:lnBlToTr>
                    <a:solidFill>
                      <a:schemeClr val="bg2"/>
                    </a:solidFill>
                  </a:tcPr>
                </a:tc>
                <a:tc>
                  <a:txBody>
                    <a:bodyPr/>
                    <a:lstStyle>
                      <a:lvl1pPr eaLnBrk="0" hangingPunct="0">
                        <a:spcBef>
                          <a:spcPct val="20000"/>
                        </a:spcBef>
                        <a:buClr>
                          <a:schemeClr val="tx2"/>
                        </a:buClr>
                        <a:buFont typeface="Wingdings" panose="05000000000000000000" pitchFamily="2" charset="2"/>
                        <a:defRPr sz="2000" b="1">
                          <a:solidFill>
                            <a:schemeClr val="tx2"/>
                          </a:solidFill>
                          <a:latin typeface="Arial" panose="020B0604020202020204" pitchFamily="34" charset="0"/>
                        </a:defRPr>
                      </a:lvl1pPr>
                      <a:lvl2pPr eaLnBrk="0" hangingPunct="0">
                        <a:spcBef>
                          <a:spcPct val="20000"/>
                        </a:spcBef>
                        <a:buClr>
                          <a:schemeClr val="tx2"/>
                        </a:buClr>
                        <a:buSzPct val="80000"/>
                        <a:buFont typeface="Wingdings" panose="05000000000000000000" pitchFamily="2" charset="2"/>
                        <a:defRPr>
                          <a:solidFill>
                            <a:schemeClr val="tx1"/>
                          </a:solidFill>
                          <a:latin typeface="Arial" panose="020B0604020202020204" pitchFamily="34" charset="0"/>
                        </a:defRPr>
                      </a:lvl2pPr>
                      <a:lvl3pPr eaLnBrk="0" hangingPunct="0">
                        <a:spcBef>
                          <a:spcPct val="20000"/>
                        </a:spcBef>
                        <a:buClr>
                          <a:schemeClr val="tx2"/>
                        </a:buClr>
                        <a:buFont typeface="Wingdings" panose="05000000000000000000" pitchFamily="2" charset="2"/>
                        <a:defRPr sz="1600">
                          <a:solidFill>
                            <a:schemeClr val="tx1"/>
                          </a:solidFill>
                          <a:latin typeface="Arial" panose="020B0604020202020204" pitchFamily="34" charset="0"/>
                        </a:defRPr>
                      </a:lvl3pPr>
                      <a:lvl4pPr eaLnBrk="0" hangingPunct="0">
                        <a:spcBef>
                          <a:spcPct val="20000"/>
                        </a:spcBef>
                        <a:buClr>
                          <a:schemeClr val="tx2"/>
                        </a:buClr>
                        <a:buFont typeface="Arial" panose="020B0604020202020204" pitchFamily="34" charset="0"/>
                        <a:defRPr sz="1600">
                          <a:solidFill>
                            <a:schemeClr val="tx1"/>
                          </a:solidFill>
                          <a:latin typeface="Arial" panose="020B0604020202020204" pitchFamily="34" charset="0"/>
                        </a:defRPr>
                      </a:lvl4pPr>
                      <a:lvl5pPr eaLnBrk="0" hangingPunct="0">
                        <a:spcBef>
                          <a:spcPct val="20000"/>
                        </a:spcBef>
                        <a:buClr>
                          <a:schemeClr val="tx2"/>
                        </a:buClr>
                        <a:buFont typeface="Arial" panose="020B0604020202020204" pitchFamily="34" charset="0"/>
                        <a:defRPr sz="1400">
                          <a:solidFill>
                            <a:schemeClr val="tx1"/>
                          </a:solidFill>
                          <a:latin typeface="Arial" panose="020B0604020202020204" pitchFamily="34" charset="0"/>
                        </a:defRPr>
                      </a:lvl5pPr>
                      <a:lvl6pPr eaLnBrk="0" fontAlgn="base" hangingPunct="0">
                        <a:spcBef>
                          <a:spcPct val="20000"/>
                        </a:spcBef>
                        <a:spcAft>
                          <a:spcPct val="0"/>
                        </a:spcAft>
                        <a:buClr>
                          <a:schemeClr val="tx2"/>
                        </a:buClr>
                        <a:buFont typeface="Arial" panose="020B0604020202020204" pitchFamily="34" charset="0"/>
                        <a:defRPr sz="1400">
                          <a:solidFill>
                            <a:schemeClr val="tx1"/>
                          </a:solidFill>
                          <a:latin typeface="Arial" panose="020B0604020202020204" pitchFamily="34" charset="0"/>
                        </a:defRPr>
                      </a:lvl6pPr>
                      <a:lvl7pPr eaLnBrk="0" fontAlgn="base" hangingPunct="0">
                        <a:spcBef>
                          <a:spcPct val="20000"/>
                        </a:spcBef>
                        <a:spcAft>
                          <a:spcPct val="0"/>
                        </a:spcAft>
                        <a:buClr>
                          <a:schemeClr val="tx2"/>
                        </a:buClr>
                        <a:buFont typeface="Arial" panose="020B0604020202020204" pitchFamily="34" charset="0"/>
                        <a:defRPr sz="1400">
                          <a:solidFill>
                            <a:schemeClr val="tx1"/>
                          </a:solidFill>
                          <a:latin typeface="Arial" panose="020B0604020202020204" pitchFamily="34" charset="0"/>
                        </a:defRPr>
                      </a:lvl7pPr>
                      <a:lvl8pPr eaLnBrk="0" fontAlgn="base" hangingPunct="0">
                        <a:spcBef>
                          <a:spcPct val="20000"/>
                        </a:spcBef>
                        <a:spcAft>
                          <a:spcPct val="0"/>
                        </a:spcAft>
                        <a:buClr>
                          <a:schemeClr val="tx2"/>
                        </a:buClr>
                        <a:buFont typeface="Arial" panose="020B0604020202020204" pitchFamily="34" charset="0"/>
                        <a:defRPr sz="1400">
                          <a:solidFill>
                            <a:schemeClr val="tx1"/>
                          </a:solidFill>
                          <a:latin typeface="Arial" panose="020B0604020202020204" pitchFamily="34" charset="0"/>
                        </a:defRPr>
                      </a:lvl8pPr>
                      <a:lvl9pPr eaLnBrk="0" fontAlgn="base" hangingPunct="0">
                        <a:spcBef>
                          <a:spcPct val="20000"/>
                        </a:spcBef>
                        <a:spcAft>
                          <a:spcPct val="0"/>
                        </a:spcAft>
                        <a:buClr>
                          <a:schemeClr val="tx2"/>
                        </a:buClr>
                        <a:buFont typeface="Arial" panose="020B0604020202020204" pitchFamily="34" charset="0"/>
                        <a:defRPr sz="1400">
                          <a:solidFill>
                            <a:schemeClr val="tx1"/>
                          </a:solidFill>
                          <a:latin typeface="Arial" panose="020B0604020202020204" pitchFamily="34" charset="0"/>
                        </a:defRPr>
                      </a:lvl9pPr>
                    </a:lstStyle>
                    <a:p>
                      <a:pPr marL="0" marR="0" lvl="0" indent="0" algn="r" defTabSz="914400" rtl="0" eaLnBrk="0" fontAlgn="base" latinLnBrk="0" hangingPunct="0">
                        <a:lnSpc>
                          <a:spcPct val="100000"/>
                        </a:lnSpc>
                        <a:spcBef>
                          <a:spcPct val="20000"/>
                        </a:spcBef>
                        <a:spcAft>
                          <a:spcPct val="0"/>
                        </a:spcAft>
                        <a:buClr>
                          <a:schemeClr val="tx2"/>
                        </a:buClr>
                        <a:buSzTx/>
                        <a:buFont typeface="Wingdings" panose="05000000000000000000" pitchFamily="2" charset="2"/>
                        <a:buNone/>
                        <a:tabLst/>
                      </a:pPr>
                      <a:r>
                        <a:rPr kumimoji="0" lang="en-US" altLang="en-US" sz="1800" b="0" i="0" u="none" strike="noStrike" cap="none" normalizeH="0" baseline="0" smtClean="0">
                          <a:ln>
                            <a:noFill/>
                          </a:ln>
                          <a:solidFill>
                            <a:schemeClr val="tx2"/>
                          </a:solidFill>
                          <a:effectLst/>
                          <a:latin typeface="Arial" panose="020B0604020202020204" pitchFamily="34" charset="0"/>
                        </a:rPr>
                        <a:t>Data</a:t>
                      </a:r>
                    </a:p>
                  </a:txBody>
                  <a:tcPr marT="45703" marB="45703" anchor="b" horzOverflow="overflow">
                    <a:lnL>
                      <a:noFill/>
                    </a:lnL>
                    <a:lnR cap="flat">
                      <a:noFill/>
                    </a:lnR>
                    <a:lnT w="19050" cap="flat" cmpd="sng" algn="ctr">
                      <a:solidFill>
                        <a:schemeClr val="bg1"/>
                      </a:solidFill>
                      <a:prstDash val="solid"/>
                      <a:round/>
                      <a:headEnd type="none" w="med" len="med"/>
                      <a:tailEnd type="none" w="med" len="med"/>
                    </a:lnT>
                    <a:lnB cap="flat">
                      <a:noFill/>
                    </a:lnB>
                    <a:lnTlToBr>
                      <a:noFill/>
                    </a:lnTlToBr>
                    <a:lnBlToTr>
                      <a:noFill/>
                    </a:lnBlToTr>
                    <a:solidFill>
                      <a:schemeClr val="bg2"/>
                    </a:solidFill>
                  </a:tcPr>
                </a:tc>
              </a:tr>
            </a:tbl>
          </a:graphicData>
        </a:graphic>
      </p:graphicFrame>
      <p:sp>
        <p:nvSpPr>
          <p:cNvPr id="14360" name="Rectangle 39"/>
          <p:cNvSpPr>
            <a:spLocks noChangeArrowheads="1"/>
          </p:cNvSpPr>
          <p:nvPr/>
        </p:nvSpPr>
        <p:spPr bwMode="auto">
          <a:xfrm>
            <a:off x="4829175" y="2259013"/>
            <a:ext cx="1741488" cy="1006475"/>
          </a:xfrm>
          <a:prstGeom prst="rect">
            <a:avLst/>
          </a:prstGeom>
          <a:solidFill>
            <a:schemeClr val="accent1"/>
          </a:solidFill>
          <a:ln>
            <a:noFill/>
          </a:ln>
          <a:effectLst/>
          <a:extLst>
            <a:ext uri="{91240B29-F687-4F45-9708-019B960494DF}">
              <a14:hiddenLine xmlns:a14="http://schemas.microsoft.com/office/drawing/2010/main" w="38100">
                <a:solidFill>
                  <a:schemeClr val="bg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US" altLang="en-US">
                <a:solidFill>
                  <a:schemeClr val="tx2"/>
                </a:solidFill>
              </a:rPr>
              <a:t>Text box</a:t>
            </a:r>
          </a:p>
        </p:txBody>
      </p:sp>
      <p:sp>
        <p:nvSpPr>
          <p:cNvPr id="14361" name="Rectangle 40"/>
          <p:cNvSpPr>
            <a:spLocks noChangeArrowheads="1"/>
          </p:cNvSpPr>
          <p:nvPr/>
        </p:nvSpPr>
        <p:spPr bwMode="auto">
          <a:xfrm>
            <a:off x="7270750" y="2259013"/>
            <a:ext cx="1760538" cy="1006475"/>
          </a:xfrm>
          <a:prstGeom prst="rect">
            <a:avLst/>
          </a:prstGeom>
          <a:solidFill>
            <a:schemeClr val="accent1"/>
          </a:solidFill>
          <a:ln>
            <a:noFill/>
          </a:ln>
          <a:effectLst>
            <a:outerShdw dist="107763" dir="2700000" algn="ctr" rotWithShape="0">
              <a:schemeClr val="accent2"/>
            </a:outerShdw>
          </a:effectLst>
          <a:extLst>
            <a:ext uri="{91240B29-F687-4F45-9708-019B960494DF}">
              <a14:hiddenLine xmlns:a14="http://schemas.microsoft.com/office/drawing/2010/main" w="38100">
                <a:solidFill>
                  <a:schemeClr val="accent2"/>
                </a:solidFill>
                <a:miter lim="800000"/>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US" altLang="en-US">
                <a:solidFill>
                  <a:schemeClr val="tx2"/>
                </a:solidFill>
              </a:rPr>
              <a:t>Text box</a:t>
            </a:r>
          </a:p>
          <a:p>
            <a:pPr algn="ctr" eaLnBrk="1" hangingPunct="1"/>
            <a:r>
              <a:rPr lang="en-US" altLang="en-US">
                <a:solidFill>
                  <a:schemeClr val="tx2"/>
                </a:solidFill>
              </a:rPr>
              <a:t>with shadow</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Number Placeholder 5"/>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CB35CEB-C93D-467E-AC28-5FE2691A82C6}" type="slidenum">
              <a:rPr lang="en-US" altLang="en-US">
                <a:solidFill>
                  <a:schemeClr val="bg1"/>
                </a:solidFill>
              </a:rPr>
              <a:pPr/>
              <a:t>7</a:t>
            </a:fld>
            <a:endParaRPr lang="en-US" altLang="en-US">
              <a:solidFill>
                <a:schemeClr val="bg1"/>
              </a:solidFill>
            </a:endParaRPr>
          </a:p>
        </p:txBody>
      </p:sp>
      <p:sp>
        <p:nvSpPr>
          <p:cNvPr id="16387" name="Rectangle 2"/>
          <p:cNvSpPr>
            <a:spLocks noChangeArrowheads="1"/>
          </p:cNvSpPr>
          <p:nvPr/>
        </p:nvSpPr>
        <p:spPr bwMode="auto">
          <a:xfrm>
            <a:off x="539750" y="1268413"/>
            <a:ext cx="8208963" cy="5329237"/>
          </a:xfrm>
          <a:prstGeom prst="rect">
            <a:avLst/>
          </a:prstGeom>
          <a:noFill/>
          <a:ln>
            <a:noFill/>
          </a:ln>
          <a:effectLst/>
          <a:extLst>
            <a:ext uri="{909E8E84-426E-40DD-AFC4-6F175D3DCCD1}">
              <a14:hiddenFill xmlns:a14="http://schemas.microsoft.com/office/drawing/2010/main">
                <a:solidFill>
                  <a:srgbClr val="7FD7FC">
                    <a:alpha val="50195"/>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6388" name="Rectangle 3"/>
          <p:cNvSpPr>
            <a:spLocks noGrp="1"/>
          </p:cNvSpPr>
          <p:nvPr>
            <p:ph type="title"/>
          </p:nvPr>
        </p:nvSpPr>
        <p:spPr/>
        <p:txBody>
          <a:bodyPr/>
          <a:lstStyle/>
          <a:p>
            <a:r>
              <a:rPr lang="en-GB" altLang="en-US" smtClean="0">
                <a:latin typeface="Arial" panose="020B0604020202020204" pitchFamily="34" charset="0"/>
              </a:rPr>
              <a:t>Use of templates</a:t>
            </a:r>
            <a:endParaRPr lang="en-US" altLang="en-US" smtClean="0">
              <a:latin typeface="Arial" panose="020B0604020202020204" pitchFamily="34" charset="0"/>
            </a:endParaRPr>
          </a:p>
        </p:txBody>
      </p:sp>
      <p:sp>
        <p:nvSpPr>
          <p:cNvPr id="16389" name="Text Box 4"/>
          <p:cNvSpPr txBox="1">
            <a:spLocks noChangeArrowheads="1"/>
          </p:cNvSpPr>
          <p:nvPr/>
        </p:nvSpPr>
        <p:spPr bwMode="auto">
          <a:xfrm>
            <a:off x="1150938" y="1463675"/>
            <a:ext cx="6950075"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GB" altLang="en-US" sz="2000" b="1"/>
              <a:t>You are free to use these templates for your personal and business presentations.</a:t>
            </a:r>
          </a:p>
        </p:txBody>
      </p:sp>
      <p:sp>
        <p:nvSpPr>
          <p:cNvPr id="16390" name="Text Box 5"/>
          <p:cNvSpPr txBox="1">
            <a:spLocks noChangeArrowheads="1"/>
          </p:cNvSpPr>
          <p:nvPr/>
        </p:nvSpPr>
        <p:spPr bwMode="auto">
          <a:xfrm>
            <a:off x="1150938" y="3140075"/>
            <a:ext cx="3409950" cy="2251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spcBef>
                <a:spcPct val="20000"/>
              </a:spcBef>
              <a:buClr>
                <a:schemeClr val="tx2"/>
              </a:buClr>
              <a:buFont typeface="Wingdings" panose="05000000000000000000" pitchFamily="2" charset="2"/>
              <a:defRPr sz="2200" b="1">
                <a:solidFill>
                  <a:schemeClr val="tx2"/>
                </a:solidFill>
                <a:latin typeface="Arial" panose="020B0604020202020204" pitchFamily="34" charset="0"/>
              </a:defRPr>
            </a:lvl1pPr>
            <a:lvl2pPr marL="533400" indent="-266700">
              <a:spcBef>
                <a:spcPct val="20000"/>
              </a:spcBef>
              <a:buClr>
                <a:schemeClr val="tx2"/>
              </a:buClr>
              <a:buSzPct val="80000"/>
              <a:buFont typeface="Wingdings" panose="05000000000000000000" pitchFamily="2" charset="2"/>
              <a:buChar char="è"/>
              <a:defRPr sz="2000">
                <a:solidFill>
                  <a:schemeClr val="tx1"/>
                </a:solidFill>
                <a:latin typeface="Arial" panose="020B0604020202020204" pitchFamily="34" charset="0"/>
              </a:defRPr>
            </a:lvl2pPr>
            <a:lvl3pPr marL="550863" indent="-280988">
              <a:spcBef>
                <a:spcPct val="20000"/>
              </a:spcBef>
              <a:buClr>
                <a:schemeClr val="tx2"/>
              </a:buClr>
              <a:buFont typeface="Wingdings" panose="05000000000000000000" pitchFamily="2" charset="2"/>
              <a:buChar char="§"/>
              <a:defRPr>
                <a:solidFill>
                  <a:schemeClr val="tx1"/>
                </a:solidFill>
                <a:latin typeface="Arial" panose="020B0604020202020204" pitchFamily="34" charset="0"/>
              </a:defRPr>
            </a:lvl3pPr>
            <a:lvl4pPr marL="820738" indent="-268288">
              <a:spcBef>
                <a:spcPct val="20000"/>
              </a:spcBef>
              <a:buClr>
                <a:schemeClr val="tx2"/>
              </a:buClr>
              <a:buFont typeface="Arial" panose="020B0604020202020204" pitchFamily="34" charset="0"/>
              <a:buChar char="–"/>
              <a:defRPr>
                <a:solidFill>
                  <a:schemeClr val="tx1"/>
                </a:solidFill>
                <a:latin typeface="Arial" panose="020B0604020202020204" pitchFamily="34" charset="0"/>
              </a:defRPr>
            </a:lvl4pPr>
            <a:lvl5pPr marL="1062038" indent="-239713">
              <a:spcBef>
                <a:spcPct val="20000"/>
              </a:spcBef>
              <a:buClr>
                <a:schemeClr val="tx2"/>
              </a:buClr>
              <a:buFont typeface="Arial" panose="020B0604020202020204" pitchFamily="34" charset="0"/>
              <a:buChar char="–"/>
              <a:defRPr sz="1600">
                <a:solidFill>
                  <a:schemeClr val="tx1"/>
                </a:solidFill>
                <a:latin typeface="Arial" panose="020B0604020202020204" pitchFamily="34" charset="0"/>
              </a:defRPr>
            </a:lvl5pPr>
            <a:lvl6pPr marL="1519238" indent="-239713" eaLnBrk="0" fontAlgn="base" hangingPunct="0">
              <a:spcBef>
                <a:spcPct val="20000"/>
              </a:spcBef>
              <a:spcAft>
                <a:spcPct val="0"/>
              </a:spcAft>
              <a:buClr>
                <a:schemeClr val="tx2"/>
              </a:buClr>
              <a:buFont typeface="Arial" panose="020B0604020202020204" pitchFamily="34" charset="0"/>
              <a:buChar char="–"/>
              <a:defRPr sz="1600">
                <a:solidFill>
                  <a:schemeClr val="tx1"/>
                </a:solidFill>
                <a:latin typeface="Arial" panose="020B0604020202020204" pitchFamily="34" charset="0"/>
              </a:defRPr>
            </a:lvl6pPr>
            <a:lvl7pPr marL="1976438" indent="-239713" eaLnBrk="0" fontAlgn="base" hangingPunct="0">
              <a:spcBef>
                <a:spcPct val="20000"/>
              </a:spcBef>
              <a:spcAft>
                <a:spcPct val="0"/>
              </a:spcAft>
              <a:buClr>
                <a:schemeClr val="tx2"/>
              </a:buClr>
              <a:buFont typeface="Arial" panose="020B0604020202020204" pitchFamily="34" charset="0"/>
              <a:buChar char="–"/>
              <a:defRPr sz="1600">
                <a:solidFill>
                  <a:schemeClr val="tx1"/>
                </a:solidFill>
                <a:latin typeface="Arial" panose="020B0604020202020204" pitchFamily="34" charset="0"/>
              </a:defRPr>
            </a:lvl7pPr>
            <a:lvl8pPr marL="2433638" indent="-239713" eaLnBrk="0" fontAlgn="base" hangingPunct="0">
              <a:spcBef>
                <a:spcPct val="20000"/>
              </a:spcBef>
              <a:spcAft>
                <a:spcPct val="0"/>
              </a:spcAft>
              <a:buClr>
                <a:schemeClr val="tx2"/>
              </a:buClr>
              <a:buFont typeface="Arial" panose="020B0604020202020204" pitchFamily="34" charset="0"/>
              <a:buChar char="–"/>
              <a:defRPr sz="1600">
                <a:solidFill>
                  <a:schemeClr val="tx1"/>
                </a:solidFill>
                <a:latin typeface="Arial" panose="020B0604020202020204" pitchFamily="34" charset="0"/>
              </a:defRPr>
            </a:lvl8pPr>
            <a:lvl9pPr marL="2890838" indent="-239713" eaLnBrk="0" fontAlgn="base" hangingPunct="0">
              <a:spcBef>
                <a:spcPct val="20000"/>
              </a:spcBef>
              <a:spcAft>
                <a:spcPct val="0"/>
              </a:spcAft>
              <a:buClr>
                <a:schemeClr val="tx2"/>
              </a:buClr>
              <a:buFont typeface="Arial" panose="020B0604020202020204" pitchFamily="34" charset="0"/>
              <a:buChar char="–"/>
              <a:defRPr sz="1600">
                <a:solidFill>
                  <a:schemeClr val="tx1"/>
                </a:solidFill>
                <a:latin typeface="Arial" panose="020B0604020202020204" pitchFamily="34" charset="0"/>
              </a:defRPr>
            </a:lvl9pPr>
          </a:lstStyle>
          <a:p>
            <a:pPr eaLnBrk="1" hangingPunct="1">
              <a:spcBef>
                <a:spcPct val="0"/>
              </a:spcBef>
              <a:buClrTx/>
              <a:buFontTx/>
              <a:buNone/>
            </a:pPr>
            <a:r>
              <a:rPr lang="en-GB" altLang="en-US" sz="1600" u="sng">
                <a:solidFill>
                  <a:schemeClr val="tx1"/>
                </a:solidFill>
              </a:rPr>
              <a:t>Do</a:t>
            </a:r>
          </a:p>
          <a:p>
            <a:pPr eaLnBrk="1" hangingPunct="1">
              <a:spcBef>
                <a:spcPct val="0"/>
              </a:spcBef>
              <a:buClrTx/>
              <a:buFont typeface="Wingdings" panose="05000000000000000000" pitchFamily="2" charset="2"/>
              <a:buChar char="ü"/>
            </a:pPr>
            <a:r>
              <a:rPr lang="en-GB" altLang="en-US" sz="1400" b="0">
                <a:solidFill>
                  <a:schemeClr val="tx1"/>
                </a:solidFill>
              </a:rPr>
              <a:t>Use these templates for your presentations</a:t>
            </a:r>
          </a:p>
          <a:p>
            <a:pPr eaLnBrk="1" hangingPunct="1">
              <a:spcBef>
                <a:spcPct val="0"/>
              </a:spcBef>
              <a:buClrTx/>
              <a:buFont typeface="Wingdings" panose="05000000000000000000" pitchFamily="2" charset="2"/>
              <a:buChar char="ü"/>
            </a:pPr>
            <a:r>
              <a:rPr lang="en-GB" altLang="en-US" sz="1400" b="0">
                <a:solidFill>
                  <a:schemeClr val="tx1"/>
                </a:solidFill>
              </a:rPr>
              <a:t>Display your presentation on a web site provided that it is not for the purpose of downloading the template.</a:t>
            </a:r>
          </a:p>
          <a:p>
            <a:pPr eaLnBrk="1" hangingPunct="1">
              <a:spcBef>
                <a:spcPct val="0"/>
              </a:spcBef>
              <a:buClrTx/>
              <a:buFont typeface="Wingdings" panose="05000000000000000000" pitchFamily="2" charset="2"/>
              <a:buChar char="ü"/>
            </a:pPr>
            <a:r>
              <a:rPr lang="en-US" altLang="en-US" sz="1400" b="0">
                <a:solidFill>
                  <a:schemeClr val="tx1"/>
                </a:solidFill>
              </a:rPr>
              <a:t>If you like these templates, we would always appreciate a link back to our website.  Many thanks.</a:t>
            </a:r>
          </a:p>
          <a:p>
            <a:pPr eaLnBrk="1" hangingPunct="1">
              <a:spcBef>
                <a:spcPct val="0"/>
              </a:spcBef>
              <a:buClrTx/>
              <a:buFont typeface="Wingdings" panose="05000000000000000000" pitchFamily="2" charset="2"/>
              <a:buChar char="ü"/>
            </a:pPr>
            <a:endParaRPr lang="en-US" altLang="en-US" sz="1400" b="0">
              <a:solidFill>
                <a:schemeClr val="tx1"/>
              </a:solidFill>
            </a:endParaRPr>
          </a:p>
        </p:txBody>
      </p:sp>
      <p:sp>
        <p:nvSpPr>
          <p:cNvPr id="16391" name="Text Box 6"/>
          <p:cNvSpPr txBox="1">
            <a:spLocks noChangeArrowheads="1"/>
          </p:cNvSpPr>
          <p:nvPr/>
        </p:nvSpPr>
        <p:spPr bwMode="auto">
          <a:xfrm>
            <a:off x="4495800" y="3140075"/>
            <a:ext cx="3640138" cy="2038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spcBef>
                <a:spcPct val="20000"/>
              </a:spcBef>
              <a:buClr>
                <a:schemeClr val="tx2"/>
              </a:buClr>
              <a:buFont typeface="Wingdings" panose="05000000000000000000" pitchFamily="2" charset="2"/>
              <a:defRPr sz="2200" b="1">
                <a:solidFill>
                  <a:schemeClr val="tx2"/>
                </a:solidFill>
                <a:latin typeface="Arial" panose="020B0604020202020204" pitchFamily="34" charset="0"/>
              </a:defRPr>
            </a:lvl1pPr>
            <a:lvl2pPr marL="268288" indent="-266700">
              <a:spcBef>
                <a:spcPct val="20000"/>
              </a:spcBef>
              <a:buClr>
                <a:schemeClr val="tx2"/>
              </a:buClr>
              <a:buSzPct val="80000"/>
              <a:buFont typeface="Wingdings" panose="05000000000000000000" pitchFamily="2" charset="2"/>
              <a:buChar char="è"/>
              <a:defRPr sz="2000">
                <a:solidFill>
                  <a:schemeClr val="tx1"/>
                </a:solidFill>
                <a:latin typeface="Arial" panose="020B0604020202020204" pitchFamily="34" charset="0"/>
              </a:defRPr>
            </a:lvl2pPr>
            <a:lvl3pPr marL="550863" indent="-280988">
              <a:spcBef>
                <a:spcPct val="20000"/>
              </a:spcBef>
              <a:buClr>
                <a:schemeClr val="tx2"/>
              </a:buClr>
              <a:buFont typeface="Wingdings" panose="05000000000000000000" pitchFamily="2" charset="2"/>
              <a:buChar char="§"/>
              <a:defRPr>
                <a:solidFill>
                  <a:schemeClr val="tx1"/>
                </a:solidFill>
                <a:latin typeface="Arial" panose="020B0604020202020204" pitchFamily="34" charset="0"/>
              </a:defRPr>
            </a:lvl3pPr>
            <a:lvl4pPr marL="820738" indent="-268288">
              <a:spcBef>
                <a:spcPct val="20000"/>
              </a:spcBef>
              <a:buClr>
                <a:schemeClr val="tx2"/>
              </a:buClr>
              <a:buFont typeface="Arial" panose="020B0604020202020204" pitchFamily="34" charset="0"/>
              <a:buChar char="–"/>
              <a:defRPr>
                <a:solidFill>
                  <a:schemeClr val="tx1"/>
                </a:solidFill>
                <a:latin typeface="Arial" panose="020B0604020202020204" pitchFamily="34" charset="0"/>
              </a:defRPr>
            </a:lvl4pPr>
            <a:lvl5pPr marL="1062038" indent="-239713">
              <a:spcBef>
                <a:spcPct val="20000"/>
              </a:spcBef>
              <a:buClr>
                <a:schemeClr val="tx2"/>
              </a:buClr>
              <a:buFont typeface="Arial" panose="020B0604020202020204" pitchFamily="34" charset="0"/>
              <a:buChar char="–"/>
              <a:defRPr sz="1600">
                <a:solidFill>
                  <a:schemeClr val="tx1"/>
                </a:solidFill>
                <a:latin typeface="Arial" panose="020B0604020202020204" pitchFamily="34" charset="0"/>
              </a:defRPr>
            </a:lvl5pPr>
            <a:lvl6pPr marL="1519238" indent="-239713" eaLnBrk="0" fontAlgn="base" hangingPunct="0">
              <a:spcBef>
                <a:spcPct val="20000"/>
              </a:spcBef>
              <a:spcAft>
                <a:spcPct val="0"/>
              </a:spcAft>
              <a:buClr>
                <a:schemeClr val="tx2"/>
              </a:buClr>
              <a:buFont typeface="Arial" panose="020B0604020202020204" pitchFamily="34" charset="0"/>
              <a:buChar char="–"/>
              <a:defRPr sz="1600">
                <a:solidFill>
                  <a:schemeClr val="tx1"/>
                </a:solidFill>
                <a:latin typeface="Arial" panose="020B0604020202020204" pitchFamily="34" charset="0"/>
              </a:defRPr>
            </a:lvl6pPr>
            <a:lvl7pPr marL="1976438" indent="-239713" eaLnBrk="0" fontAlgn="base" hangingPunct="0">
              <a:spcBef>
                <a:spcPct val="20000"/>
              </a:spcBef>
              <a:spcAft>
                <a:spcPct val="0"/>
              </a:spcAft>
              <a:buClr>
                <a:schemeClr val="tx2"/>
              </a:buClr>
              <a:buFont typeface="Arial" panose="020B0604020202020204" pitchFamily="34" charset="0"/>
              <a:buChar char="–"/>
              <a:defRPr sz="1600">
                <a:solidFill>
                  <a:schemeClr val="tx1"/>
                </a:solidFill>
                <a:latin typeface="Arial" panose="020B0604020202020204" pitchFamily="34" charset="0"/>
              </a:defRPr>
            </a:lvl7pPr>
            <a:lvl8pPr marL="2433638" indent="-239713" eaLnBrk="0" fontAlgn="base" hangingPunct="0">
              <a:spcBef>
                <a:spcPct val="20000"/>
              </a:spcBef>
              <a:spcAft>
                <a:spcPct val="0"/>
              </a:spcAft>
              <a:buClr>
                <a:schemeClr val="tx2"/>
              </a:buClr>
              <a:buFont typeface="Arial" panose="020B0604020202020204" pitchFamily="34" charset="0"/>
              <a:buChar char="–"/>
              <a:defRPr sz="1600">
                <a:solidFill>
                  <a:schemeClr val="tx1"/>
                </a:solidFill>
                <a:latin typeface="Arial" panose="020B0604020202020204" pitchFamily="34" charset="0"/>
              </a:defRPr>
            </a:lvl8pPr>
            <a:lvl9pPr marL="2890838" indent="-239713" eaLnBrk="0" fontAlgn="base" hangingPunct="0">
              <a:spcBef>
                <a:spcPct val="20000"/>
              </a:spcBef>
              <a:spcAft>
                <a:spcPct val="0"/>
              </a:spcAft>
              <a:buClr>
                <a:schemeClr val="tx2"/>
              </a:buClr>
              <a:buFont typeface="Arial" panose="020B0604020202020204" pitchFamily="34" charset="0"/>
              <a:buChar char="–"/>
              <a:defRPr sz="1600">
                <a:solidFill>
                  <a:schemeClr val="tx1"/>
                </a:solidFill>
                <a:latin typeface="Arial" panose="020B0604020202020204" pitchFamily="34" charset="0"/>
              </a:defRPr>
            </a:lvl9pPr>
          </a:lstStyle>
          <a:p>
            <a:pPr eaLnBrk="1" hangingPunct="1">
              <a:spcBef>
                <a:spcPct val="0"/>
              </a:spcBef>
              <a:buClrTx/>
              <a:buFontTx/>
              <a:buNone/>
            </a:pPr>
            <a:r>
              <a:rPr lang="en-GB" altLang="en-US" sz="1600" u="sng">
                <a:solidFill>
                  <a:schemeClr val="tx1"/>
                </a:solidFill>
              </a:rPr>
              <a:t>Don’t</a:t>
            </a:r>
          </a:p>
          <a:p>
            <a:pPr eaLnBrk="1" hangingPunct="1">
              <a:spcBef>
                <a:spcPct val="0"/>
              </a:spcBef>
              <a:buClrTx/>
              <a:buFont typeface="Wingdings" panose="05000000000000000000" pitchFamily="2" charset="2"/>
              <a:buChar char="û"/>
            </a:pPr>
            <a:r>
              <a:rPr lang="en-GB" altLang="en-US" sz="1400" b="0">
                <a:solidFill>
                  <a:schemeClr val="tx1"/>
                </a:solidFill>
              </a:rPr>
              <a:t>Resell or distribute these templates</a:t>
            </a:r>
          </a:p>
          <a:p>
            <a:pPr eaLnBrk="1" hangingPunct="1">
              <a:spcBef>
                <a:spcPct val="0"/>
              </a:spcBef>
              <a:buClrTx/>
              <a:buFont typeface="Wingdings" panose="05000000000000000000" pitchFamily="2" charset="2"/>
              <a:buChar char="û"/>
            </a:pPr>
            <a:r>
              <a:rPr lang="en-GB" altLang="en-US" sz="1400" b="0">
                <a:solidFill>
                  <a:schemeClr val="tx1"/>
                </a:solidFill>
              </a:rPr>
              <a:t>Put these templates on a website for download.  This includes uploading them onto file sharing networks like Slideshare, Myspace, Facebook, bit torrent etc</a:t>
            </a:r>
          </a:p>
          <a:p>
            <a:pPr eaLnBrk="1" hangingPunct="1">
              <a:spcBef>
                <a:spcPct val="0"/>
              </a:spcBef>
              <a:buClrTx/>
              <a:buFont typeface="Wingdings" panose="05000000000000000000" pitchFamily="2" charset="2"/>
              <a:buChar char="û"/>
            </a:pPr>
            <a:r>
              <a:rPr lang="en-GB" altLang="en-US" sz="1400" b="0">
                <a:solidFill>
                  <a:schemeClr val="tx1"/>
                </a:solidFill>
              </a:rPr>
              <a:t>Pass off any of our created content as your own work</a:t>
            </a:r>
            <a:endParaRPr lang="en-US" altLang="en-US" sz="1400" b="0">
              <a:solidFill>
                <a:schemeClr val="tx1"/>
              </a:solidFill>
            </a:endParaRPr>
          </a:p>
        </p:txBody>
      </p:sp>
      <p:sp>
        <p:nvSpPr>
          <p:cNvPr id="16392" name="Text Box 7"/>
          <p:cNvSpPr txBox="1">
            <a:spLocks noChangeArrowheads="1"/>
          </p:cNvSpPr>
          <p:nvPr/>
        </p:nvSpPr>
        <p:spPr bwMode="auto">
          <a:xfrm>
            <a:off x="1042988" y="5422900"/>
            <a:ext cx="7164387" cy="915988"/>
          </a:xfrm>
          <a:prstGeom prst="rect">
            <a:avLst/>
          </a:prstGeom>
          <a:noFill/>
          <a:ln>
            <a:noFill/>
          </a:ln>
          <a:effectLst/>
          <a:extLst>
            <a:ext uri="{909E8E84-426E-40DD-AFC4-6F175D3DCCD1}">
              <a14:hiddenFill xmlns:a14="http://schemas.microsoft.com/office/drawing/2010/main">
                <a:solidFill>
                  <a:srgbClr val="FFFFFF">
                    <a:alpha val="74901"/>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defRPr>
                <a:solidFill>
                  <a:schemeClr val="tx1"/>
                </a:solidFill>
                <a:latin typeface="Arial" panose="020B0604020202020204" pitchFamily="34" charset="0"/>
                <a:cs typeface="Arial" panose="020B0604020202020204" pitchFamily="34" charset="0"/>
              </a:defRPr>
            </a:lvl1pPr>
            <a:lvl2pPr>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lvl="1" algn="ctr" eaLnBrk="1" hangingPunct="1">
              <a:lnSpc>
                <a:spcPct val="90000"/>
              </a:lnSpc>
              <a:spcBef>
                <a:spcPct val="20000"/>
              </a:spcBef>
              <a:buClr>
                <a:schemeClr val="accent1"/>
              </a:buClr>
            </a:pPr>
            <a:r>
              <a:rPr lang="en-GB" altLang="en-US" sz="2000" b="1"/>
              <a:t>You can find many more free templates on the Presentation Magazine website </a:t>
            </a:r>
            <a:r>
              <a:rPr lang="en-GB" altLang="en-US" sz="2000" b="1">
                <a:hlinkClick r:id="rId3"/>
              </a:rPr>
              <a:t>www.presentationmagazine.com</a:t>
            </a:r>
            <a:r>
              <a:rPr lang="en-GB" altLang="en-US" sz="2000" b="1"/>
              <a:t>  </a:t>
            </a:r>
            <a:endParaRPr lang="en-US" altLang="en-US" sz="2000" b="1"/>
          </a:p>
        </p:txBody>
      </p:sp>
      <p:sp>
        <p:nvSpPr>
          <p:cNvPr id="16393" name="Text Box 8"/>
          <p:cNvSpPr txBox="1">
            <a:spLocks noChangeArrowheads="1"/>
          </p:cNvSpPr>
          <p:nvPr/>
        </p:nvSpPr>
        <p:spPr bwMode="auto">
          <a:xfrm>
            <a:off x="1150938" y="2360613"/>
            <a:ext cx="6926262" cy="730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GB" altLang="en-US" sz="1400"/>
              <a:t>We have put a lot of work into developing all these templates and retain the copyright in them.  They are not Open Source templates.  You can use them freely providing that you do not redistribute or sell them.</a:t>
            </a:r>
            <a:endParaRPr lang="en-US" altLang="en-US" sz="140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1F497D"/>
      </a:dk2>
      <a:lt2>
        <a:srgbClr val="DDDDDD"/>
      </a:lt2>
      <a:accent1>
        <a:srgbClr val="FF9933"/>
      </a:accent1>
      <a:accent2>
        <a:srgbClr val="7993B3"/>
      </a:accent2>
      <a:accent3>
        <a:srgbClr val="FFFFFF"/>
      </a:accent3>
      <a:accent4>
        <a:srgbClr val="000000"/>
      </a:accent4>
      <a:accent5>
        <a:srgbClr val="FFCAAD"/>
      </a:accent5>
      <a:accent6>
        <a:srgbClr val="6D85A2"/>
      </a:accent6>
      <a:hlink>
        <a:srgbClr val="CC0000"/>
      </a:hlink>
      <a:folHlink>
        <a:srgbClr val="777777"/>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Office Theme 1">
        <a:dk1>
          <a:srgbClr val="000000"/>
        </a:dk1>
        <a:lt1>
          <a:srgbClr val="FFFFFF"/>
        </a:lt1>
        <a:dk2>
          <a:srgbClr val="1F497D"/>
        </a:dk2>
        <a:lt2>
          <a:srgbClr val="DDDDDD"/>
        </a:lt2>
        <a:accent1>
          <a:srgbClr val="FF9933"/>
        </a:accent1>
        <a:accent2>
          <a:srgbClr val="7993B3"/>
        </a:accent2>
        <a:accent3>
          <a:srgbClr val="FFFFFF"/>
        </a:accent3>
        <a:accent4>
          <a:srgbClr val="000000"/>
        </a:accent4>
        <a:accent5>
          <a:srgbClr val="FFCAAD"/>
        </a:accent5>
        <a:accent6>
          <a:srgbClr val="6D85A2"/>
        </a:accent6>
        <a:hlink>
          <a:srgbClr val="CC0000"/>
        </a:hlink>
        <a:folHlink>
          <a:srgbClr val="777777"/>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110</TotalTime>
  <Words>260</Words>
  <Application>Microsoft Office PowerPoint</Application>
  <PresentationFormat>On-screen Show (4:3)</PresentationFormat>
  <Paragraphs>61</Paragraphs>
  <Slides>7</Slides>
  <Notes>7</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7</vt:i4>
      </vt:variant>
    </vt:vector>
  </HeadingPairs>
  <TitlesOfParts>
    <vt:vector size="12" baseType="lpstr">
      <vt:lpstr>Arial</vt:lpstr>
      <vt:lpstr>Wingdings</vt:lpstr>
      <vt:lpstr>Calibri</vt:lpstr>
      <vt:lpstr>Office Theme</vt:lpstr>
      <vt:lpstr>Microsoft Graph Chart</vt:lpstr>
      <vt:lpstr>Taxi</vt:lpstr>
      <vt:lpstr>Slide Title to go here</vt:lpstr>
      <vt:lpstr>The Colours</vt:lpstr>
      <vt:lpstr>Suggested chart formatting</vt:lpstr>
      <vt:lpstr>Picture slide</vt:lpstr>
      <vt:lpstr>Examples of suggested formatting styles</vt:lpstr>
      <vt:lpstr>Use of templates</vt:lpstr>
    </vt:vector>
  </TitlesOfParts>
  <Company>Presentation Magazine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Taxi template</dc:title>
  <dc:creator>Presentation Magazine</dc:creator>
  <cp:lastModifiedBy>Jonty Pearce</cp:lastModifiedBy>
  <cp:revision>20</cp:revision>
  <dcterms:created xsi:type="dcterms:W3CDTF">2007-05-31T17:14:01Z</dcterms:created>
  <dcterms:modified xsi:type="dcterms:W3CDTF">2015-02-22T11:10:06Z</dcterms:modified>
  <cp:category>Transport</cp:category>
</cp:coreProperties>
</file>