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5">
          <p15:clr>
            <a:srgbClr val="A4A3A4"/>
          </p15:clr>
        </p15:guide>
        <p15:guide id="2" orient="horz" pos="1428">
          <p15:clr>
            <a:srgbClr val="A4A3A4"/>
          </p15:clr>
        </p15:guide>
        <p15:guide id="3" orient="horz" pos="3877">
          <p15:clr>
            <a:srgbClr val="A4A3A4"/>
          </p15:clr>
        </p15:guide>
        <p15:guide id="4" orient="horz" pos="885">
          <p15:clr>
            <a:srgbClr val="A4A3A4"/>
          </p15:clr>
        </p15:guide>
        <p15:guide id="5" pos="286">
          <p15:clr>
            <a:srgbClr val="A4A3A4"/>
          </p15:clr>
        </p15:guide>
        <p15:guide id="6" pos="5698">
          <p15:clr>
            <a:srgbClr val="A4A3A4"/>
          </p15:clr>
        </p15:guide>
        <p15:guide id="7" pos="2830">
          <p15:clr>
            <a:srgbClr val="A4A3A4"/>
          </p15:clr>
        </p15:guide>
        <p15:guide id="8" pos="29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52" autoAdjust="0"/>
    <p:restoredTop sz="94660"/>
  </p:normalViewPr>
  <p:slideViewPr>
    <p:cSldViewPr snapToGrid="0">
      <p:cViewPr varScale="1">
        <p:scale>
          <a:sx n="118" d="100"/>
          <a:sy n="118" d="100"/>
        </p:scale>
        <p:origin x="-1350" y="-102"/>
      </p:cViewPr>
      <p:guideLst>
        <p:guide orient="horz" pos="215"/>
        <p:guide orient="horz" pos="1428"/>
        <p:guide orient="horz" pos="3877"/>
        <p:guide orient="horz" pos="885"/>
        <p:guide pos="286"/>
        <p:guide pos="5698"/>
        <p:guide pos="2830"/>
        <p:guide pos="295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82E863F0-52BC-4159-8385-08DE640B6108}" type="datetimeFigureOut">
              <a:rPr lang="en-US" altLang="en-US"/>
              <a:pPr>
                <a:defRPr/>
              </a:pPr>
              <a:t>2/22/2015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7D2004F-8C04-4C28-82C5-38778B56DA0E}" type="slidenum">
              <a:rPr lang="en-US" altLang="en-US"/>
              <a:pPr>
                <a:defRPr/>
              </a:pPr>
              <a:t>‹#›</a:t>
            </a:fld>
            <a:endParaRPr lang="en-US" altLang="en-US"/>
          </a:p>
        </p:txBody>
      </p:sp>
    </p:spTree>
    <p:extLst>
      <p:ext uri="{BB962C8B-B14F-4D97-AF65-F5344CB8AC3E}">
        <p14:creationId xmlns:p14="http://schemas.microsoft.com/office/powerpoint/2010/main" val="11898637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9E9EF1-FF7A-4621-8D92-0D6DC5C6801A}" type="slidenum">
              <a:rPr lang="en-US" altLang="en-US"/>
              <a:pPr/>
              <a:t>1</a:t>
            </a:fld>
            <a:endParaRPr lang="en-US" altLang="en-US"/>
          </a:p>
        </p:txBody>
      </p:sp>
    </p:spTree>
    <p:extLst>
      <p:ext uri="{BB962C8B-B14F-4D97-AF65-F5344CB8AC3E}">
        <p14:creationId xmlns:p14="http://schemas.microsoft.com/office/powerpoint/2010/main" val="866135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2283310-92F8-42C2-B77F-16BAB5A826DF}" type="slidenum">
              <a:rPr lang="en-US" altLang="en-US"/>
              <a:pPr/>
              <a:t>2</a:t>
            </a:fld>
            <a:endParaRPr lang="en-US" altLang="en-US"/>
          </a:p>
        </p:txBody>
      </p:sp>
    </p:spTree>
    <p:extLst>
      <p:ext uri="{BB962C8B-B14F-4D97-AF65-F5344CB8AC3E}">
        <p14:creationId xmlns:p14="http://schemas.microsoft.com/office/powerpoint/2010/main" val="1541348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2DFB73C-B24C-4390-B154-9BDAA39798B3}" type="slidenum">
              <a:rPr lang="en-US" altLang="en-US"/>
              <a:pPr/>
              <a:t>3</a:t>
            </a:fld>
            <a:endParaRPr lang="en-US" altLang="en-US"/>
          </a:p>
        </p:txBody>
      </p:sp>
    </p:spTree>
    <p:extLst>
      <p:ext uri="{BB962C8B-B14F-4D97-AF65-F5344CB8AC3E}">
        <p14:creationId xmlns:p14="http://schemas.microsoft.com/office/powerpoint/2010/main" val="257241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238675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2063520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2329770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4154496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Title Placeholder 1"/>
          <p:cNvSpPr>
            <a:spLocks noGrp="1"/>
          </p:cNvSpPr>
          <p:nvPr>
            <p:ph type="ctrTitle"/>
          </p:nvPr>
        </p:nvSpPr>
        <p:spPr>
          <a:xfrm>
            <a:off x="454025" y="2266950"/>
            <a:ext cx="4621213" cy="1162050"/>
          </a:xfrm>
        </p:spPr>
        <p:txBody>
          <a:bodyPr anchor="b"/>
          <a:lstStyle>
            <a:lvl1pPr>
              <a:defRPr sz="2800" smtClean="0">
                <a:solidFill>
                  <a:schemeClr val="tx2"/>
                </a:solidFill>
                <a:latin typeface="Arial" panose="020B0604020202020204" pitchFamily="34" charset="0"/>
              </a:defRPr>
            </a:lvl1pPr>
          </a:lstStyle>
          <a:p>
            <a:pPr lvl="0"/>
            <a:r>
              <a:rPr lang="en-US" altLang="en-US" noProof="0" smtClean="0"/>
              <a:t>Click to edit Master title style</a:t>
            </a:r>
          </a:p>
        </p:txBody>
      </p:sp>
      <p:sp>
        <p:nvSpPr>
          <p:cNvPr id="1027" name="Text Placeholder 2"/>
          <p:cNvSpPr>
            <a:spLocks noGrp="1"/>
          </p:cNvSpPr>
          <p:nvPr>
            <p:ph type="body" idx="1"/>
          </p:nvPr>
        </p:nvSpPr>
        <p:spPr>
          <a:xfrm>
            <a:off x="454025" y="3627438"/>
            <a:ext cx="4627563" cy="534987"/>
          </a:xfrm>
        </p:spPr>
        <p:txBody>
          <a:bodyPr/>
          <a:lstStyle>
            <a:lvl1pPr>
              <a:defRPr sz="2000" smtClean="0">
                <a:effectLst/>
                <a:latin typeface="Arial" panose="020B0604020202020204" pitchFamily="34" charset="0"/>
              </a:defRPr>
            </a:lvl1pPr>
          </a:lstStyle>
          <a:p>
            <a:pPr lvl="0"/>
            <a:r>
              <a:rPr lang="en-US" altLang="en-US" noProof="0" smtClean="0"/>
              <a:t>Click to edit Master subtitle style</a:t>
            </a:r>
          </a:p>
        </p:txBody>
      </p:sp>
    </p:spTree>
    <p:extLst>
      <p:ext uri="{BB962C8B-B14F-4D97-AF65-F5344CB8AC3E}">
        <p14:creationId xmlns:p14="http://schemas.microsoft.com/office/powerpoint/2010/main" val="166353398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F0D3979B-A50B-41B2-B9E4-BEBD44DB38F2}" type="slidenum">
              <a:rPr lang="en-US" altLang="en-US"/>
              <a:pPr>
                <a:defRPr/>
              </a:pPr>
              <a:t>‹#›</a:t>
            </a:fld>
            <a:endParaRPr lang="en-US" altLang="en-US"/>
          </a:p>
        </p:txBody>
      </p:sp>
    </p:spTree>
    <p:extLst>
      <p:ext uri="{BB962C8B-B14F-4D97-AF65-F5344CB8AC3E}">
        <p14:creationId xmlns:p14="http://schemas.microsoft.com/office/powerpoint/2010/main" val="268036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1277086E-3750-4CDF-84F3-A5CAEEAA3416}" type="slidenum">
              <a:rPr lang="en-US" altLang="en-US"/>
              <a:pPr>
                <a:defRPr/>
              </a:pPr>
              <a:t>‹#›</a:t>
            </a:fld>
            <a:endParaRPr lang="en-US" altLang="en-US"/>
          </a:p>
        </p:txBody>
      </p:sp>
    </p:spTree>
    <p:extLst>
      <p:ext uri="{BB962C8B-B14F-4D97-AF65-F5344CB8AC3E}">
        <p14:creationId xmlns:p14="http://schemas.microsoft.com/office/powerpoint/2010/main" val="290417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D6CB1C10-7D29-499E-B9CF-4A8CAB8AFF8F}" type="slidenum">
              <a:rPr lang="en-US" altLang="en-US"/>
              <a:pPr>
                <a:defRPr/>
              </a:pPr>
              <a:t>‹#›</a:t>
            </a:fld>
            <a:endParaRPr lang="en-US" altLang="en-US"/>
          </a:p>
        </p:txBody>
      </p:sp>
    </p:spTree>
    <p:extLst>
      <p:ext uri="{BB962C8B-B14F-4D97-AF65-F5344CB8AC3E}">
        <p14:creationId xmlns:p14="http://schemas.microsoft.com/office/powerpoint/2010/main" val="334694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9F4354EC-4F47-4793-92C0-D733E818D239}" type="slidenum">
              <a:rPr lang="en-US" altLang="en-US"/>
              <a:pPr>
                <a:defRPr/>
              </a:pPr>
              <a:t>‹#›</a:t>
            </a:fld>
            <a:endParaRPr lang="en-US" altLang="en-US"/>
          </a:p>
        </p:txBody>
      </p:sp>
    </p:spTree>
    <p:extLst>
      <p:ext uri="{BB962C8B-B14F-4D97-AF65-F5344CB8AC3E}">
        <p14:creationId xmlns:p14="http://schemas.microsoft.com/office/powerpoint/2010/main" val="355770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5"/>
          <p:cNvSpPr>
            <a:spLocks noGrp="1"/>
          </p:cNvSpPr>
          <p:nvPr>
            <p:ph type="sldNum" sz="quarter" idx="10"/>
          </p:nvPr>
        </p:nvSpPr>
        <p:spPr/>
        <p:txBody>
          <a:bodyPr/>
          <a:lstStyle>
            <a:lvl1pPr>
              <a:defRPr/>
            </a:lvl1pPr>
          </a:lstStyle>
          <a:p>
            <a:pPr>
              <a:defRPr/>
            </a:pPr>
            <a:fld id="{C995975B-113E-44D2-B1EF-B4B7A610677D}" type="slidenum">
              <a:rPr lang="en-US" altLang="en-US"/>
              <a:pPr>
                <a:defRPr/>
              </a:pPr>
              <a:t>‹#›</a:t>
            </a:fld>
            <a:endParaRPr lang="en-US" altLang="en-US"/>
          </a:p>
        </p:txBody>
      </p:sp>
    </p:spTree>
    <p:extLst>
      <p:ext uri="{BB962C8B-B14F-4D97-AF65-F5344CB8AC3E}">
        <p14:creationId xmlns:p14="http://schemas.microsoft.com/office/powerpoint/2010/main" val="10216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5"/>
          <p:cNvSpPr>
            <a:spLocks noGrp="1"/>
          </p:cNvSpPr>
          <p:nvPr>
            <p:ph type="sldNum" sz="quarter" idx="10"/>
          </p:nvPr>
        </p:nvSpPr>
        <p:spPr/>
        <p:txBody>
          <a:bodyPr/>
          <a:lstStyle>
            <a:lvl1pPr>
              <a:defRPr/>
            </a:lvl1pPr>
          </a:lstStyle>
          <a:p>
            <a:pPr>
              <a:defRPr/>
            </a:pPr>
            <a:fld id="{2FF1342B-55EC-4657-B91D-20BFDEBC4ED3}" type="slidenum">
              <a:rPr lang="en-US" altLang="en-US"/>
              <a:pPr>
                <a:defRPr/>
              </a:pPr>
              <a:t>‹#›</a:t>
            </a:fld>
            <a:endParaRPr lang="en-US" altLang="en-US"/>
          </a:p>
        </p:txBody>
      </p:sp>
    </p:spTree>
    <p:extLst>
      <p:ext uri="{BB962C8B-B14F-4D97-AF65-F5344CB8AC3E}">
        <p14:creationId xmlns:p14="http://schemas.microsoft.com/office/powerpoint/2010/main" val="373867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5"/>
          <p:cNvSpPr>
            <a:spLocks noGrp="1"/>
          </p:cNvSpPr>
          <p:nvPr>
            <p:ph type="sldNum" sz="quarter" idx="10"/>
          </p:nvPr>
        </p:nvSpPr>
        <p:spPr/>
        <p:txBody>
          <a:bodyPr/>
          <a:lstStyle>
            <a:lvl1pPr>
              <a:defRPr/>
            </a:lvl1pPr>
          </a:lstStyle>
          <a:p>
            <a:pPr>
              <a:defRPr/>
            </a:pPr>
            <a:fld id="{DDABAAA6-8A26-41CF-839F-4BFFAC3DAE16}" type="slidenum">
              <a:rPr lang="en-US" altLang="en-US"/>
              <a:pPr>
                <a:defRPr/>
              </a:pPr>
              <a:t>‹#›</a:t>
            </a:fld>
            <a:endParaRPr lang="en-US" altLang="en-US"/>
          </a:p>
        </p:txBody>
      </p:sp>
    </p:spTree>
    <p:extLst>
      <p:ext uri="{BB962C8B-B14F-4D97-AF65-F5344CB8AC3E}">
        <p14:creationId xmlns:p14="http://schemas.microsoft.com/office/powerpoint/2010/main" val="3046999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BB7ABCE0-5CB8-4A94-8A43-AEE52221AF00}" type="slidenum">
              <a:rPr lang="en-US" altLang="en-US"/>
              <a:pPr>
                <a:defRPr/>
              </a:pPr>
              <a:t>‹#›</a:t>
            </a:fld>
            <a:endParaRPr lang="en-US" altLang="en-US"/>
          </a:p>
        </p:txBody>
      </p:sp>
    </p:spTree>
    <p:extLst>
      <p:ext uri="{BB962C8B-B14F-4D97-AF65-F5344CB8AC3E}">
        <p14:creationId xmlns:p14="http://schemas.microsoft.com/office/powerpoint/2010/main" val="414069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12321787-172E-4760-97CA-F8C9DCA41F4E}" type="slidenum">
              <a:rPr lang="en-US" altLang="en-US"/>
              <a:pPr>
                <a:defRPr/>
              </a:pPr>
              <a:t>‹#›</a:t>
            </a:fld>
            <a:endParaRPr lang="en-US" altLang="en-US"/>
          </a:p>
        </p:txBody>
      </p:sp>
    </p:spTree>
    <p:extLst>
      <p:ext uri="{BB962C8B-B14F-4D97-AF65-F5344CB8AC3E}">
        <p14:creationId xmlns:p14="http://schemas.microsoft.com/office/powerpoint/2010/main" val="262225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E1B73846-0B55-4FDF-BAE7-CB6D823B53A9}" type="slidenum">
              <a:rPr lang="en-US" altLang="en-US"/>
              <a:pPr>
                <a:defRPr/>
              </a:pPr>
              <a:t>‹#›</a:t>
            </a:fld>
            <a:endParaRPr lang="en-US" altLang="en-US"/>
          </a:p>
        </p:txBody>
      </p:sp>
    </p:spTree>
    <p:extLst>
      <p:ext uri="{BB962C8B-B14F-4D97-AF65-F5344CB8AC3E}">
        <p14:creationId xmlns:p14="http://schemas.microsoft.com/office/powerpoint/2010/main" val="354173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4025" y="341313"/>
            <a:ext cx="8689975"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4025" y="2247900"/>
            <a:ext cx="8591550" cy="3906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482013" y="6340475"/>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bg1"/>
                </a:solidFill>
              </a:defRPr>
            </a:lvl1pPr>
          </a:lstStyle>
          <a:p>
            <a:pPr>
              <a:defRPr/>
            </a:pPr>
            <a:fld id="{A658D374-02D5-4A7E-8761-D224A3A1B0B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0" fontAlgn="base" hangingPunct="0">
        <a:spcBef>
          <a:spcPct val="0"/>
        </a:spcBef>
        <a:spcAft>
          <a:spcPct val="0"/>
        </a:spcAft>
        <a:defRPr sz="3200" b="1" kern="1200">
          <a:solidFill>
            <a:schemeClr val="bg1"/>
          </a:solidFill>
          <a:latin typeface="Arial" charset="0"/>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400">
          <a:solidFill>
            <a:schemeClr val="tx2"/>
          </a:solidFill>
          <a:latin typeface="Arial" charset="0"/>
        </a:defRPr>
      </a:lvl6pPr>
      <a:lvl7pPr marL="914400" algn="l" rtl="0" fontAlgn="base">
        <a:spcBef>
          <a:spcPct val="0"/>
        </a:spcBef>
        <a:spcAft>
          <a:spcPct val="0"/>
        </a:spcAft>
        <a:defRPr sz="3400">
          <a:solidFill>
            <a:schemeClr val="tx2"/>
          </a:solidFill>
          <a:latin typeface="Arial" charset="0"/>
        </a:defRPr>
      </a:lvl7pPr>
      <a:lvl8pPr marL="1371600" algn="l" rtl="0" fontAlgn="base">
        <a:spcBef>
          <a:spcPct val="0"/>
        </a:spcBef>
        <a:spcAft>
          <a:spcPct val="0"/>
        </a:spcAft>
        <a:defRPr sz="3400">
          <a:solidFill>
            <a:schemeClr val="tx2"/>
          </a:solidFill>
          <a:latin typeface="Arial" charset="0"/>
        </a:defRPr>
      </a:lvl8pPr>
      <a:lvl9pPr marL="1828800" algn="l" rtl="0" fontAlgn="base">
        <a:spcBef>
          <a:spcPct val="0"/>
        </a:spcBef>
        <a:spcAft>
          <a:spcPct val="0"/>
        </a:spcAft>
        <a:defRPr sz="3400">
          <a:solidFill>
            <a:schemeClr val="tx2"/>
          </a:solidFill>
          <a:latin typeface="Arial" charset="0"/>
        </a:defRPr>
      </a:lvl9pPr>
    </p:titleStyle>
    <p:bodyStyle>
      <a:lvl1pPr algn="l" rtl="0" eaLnBrk="0" fontAlgn="base" hangingPunct="0">
        <a:spcBef>
          <a:spcPct val="20000"/>
        </a:spcBef>
        <a:spcAft>
          <a:spcPct val="0"/>
        </a:spcAft>
        <a:buClr>
          <a:schemeClr val="tx2"/>
        </a:buClr>
        <a:buFont typeface="Wingdings" panose="05000000000000000000" pitchFamily="2" charset="2"/>
        <a:defRPr sz="2200" b="1" kern="1200">
          <a:solidFill>
            <a:schemeClr val="tx2"/>
          </a:solidFill>
          <a:effectLst>
            <a:outerShdw blurRad="38100" dist="38100" dir="2700000" algn="tl">
              <a:srgbClr val="C0C0C0"/>
            </a:outerShdw>
          </a:effectLst>
          <a:latin typeface="Arial" charset="0"/>
          <a:ea typeface="+mn-ea"/>
          <a:cs typeface="+mn-cs"/>
        </a:defRPr>
      </a:lvl1pPr>
      <a:lvl2pPr marL="268288" indent="-266700" algn="l" rtl="0" eaLnBrk="0" fontAlgn="base" hangingPunct="0">
        <a:spcBef>
          <a:spcPct val="20000"/>
        </a:spcBef>
        <a:spcAft>
          <a:spcPct val="0"/>
        </a:spcAft>
        <a:buClr>
          <a:schemeClr val="tx2"/>
        </a:buClr>
        <a:buSzPct val="80000"/>
        <a:buFont typeface="Wingdings" panose="05000000000000000000" pitchFamily="2" charset="2"/>
        <a:buChar char="è"/>
        <a:defRPr sz="20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Grp="1"/>
          </p:cNvSpPr>
          <p:nvPr>
            <p:ph type="ctrTitle"/>
          </p:nvPr>
        </p:nvSpPr>
        <p:spPr/>
        <p:txBody>
          <a:bodyPr/>
          <a:lstStyle/>
          <a:p>
            <a:r>
              <a:rPr lang="en-US" altLang="en-US"/>
              <a:t>Taxi</a:t>
            </a:r>
          </a:p>
        </p:txBody>
      </p:sp>
      <p:sp>
        <p:nvSpPr>
          <p:cNvPr id="4099" name="Rectangle 16"/>
          <p:cNvSpPr>
            <a:spLocks noChangeArrowheads="1"/>
          </p:cNvSpPr>
          <p:nvPr>
            <p:ph type="subTitle"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Template</a:t>
            </a:r>
          </a:p>
        </p:txBody>
      </p:sp>
      <p:sp>
        <p:nvSpPr>
          <p:cNvPr id="4100" name="Rectangle 17"/>
          <p:cNvSpPr>
            <a:spLocks/>
          </p:cNvSpPr>
          <p:nvPr/>
        </p:nvSpPr>
        <p:spPr bwMode="auto">
          <a:xfrm>
            <a:off x="5197475" y="5924550"/>
            <a:ext cx="38481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1588" indent="-26670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269875" indent="-2809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485775" indent="66675">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741363" indent="8096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1985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6557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1129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5701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r>
              <a:rPr lang="en-US" altLang="en-US" sz="1500"/>
              <a:t>Presenter’s Name</a:t>
            </a:r>
          </a:p>
        </p:txBody>
      </p:sp>
      <p:sp>
        <p:nvSpPr>
          <p:cNvPr id="4101" name="Rectangle 18"/>
          <p:cNvSpPr>
            <a:spLocks/>
          </p:cNvSpPr>
          <p:nvPr/>
        </p:nvSpPr>
        <p:spPr bwMode="auto">
          <a:xfrm>
            <a:off x="5197475" y="6192838"/>
            <a:ext cx="3848100"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1588" indent="-26670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269875" indent="-2809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485775" indent="66675">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741363" indent="8096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1985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6557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1129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5701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r>
              <a:rPr lang="en-US" altLang="en-US" sz="1500">
                <a:solidFill>
                  <a:schemeClr val="bg1"/>
                </a:solidFill>
              </a:rPr>
              <a:t>Date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FF66BF-3644-4D6A-BAFB-476E467A0C1D}" type="slidenum">
              <a:rPr lang="en-US" altLang="en-US">
                <a:solidFill>
                  <a:schemeClr val="bg1"/>
                </a:solidFill>
              </a:rPr>
              <a:pPr/>
              <a:t>2</a:t>
            </a:fld>
            <a:endParaRPr lang="en-US" altLang="en-US">
              <a:solidFill>
                <a:schemeClr val="bg1"/>
              </a:solidFill>
            </a:endParaRPr>
          </a:p>
        </p:txBody>
      </p:sp>
      <p:sp>
        <p:nvSpPr>
          <p:cNvPr id="6147" name="Slide Number Placeholder 5"/>
          <p:cNvSpPr txBox="1">
            <a:spLocks noGrp="1"/>
          </p:cNvSpPr>
          <p:nvPr/>
        </p:nvSpPr>
        <p:spPr bwMode="auto">
          <a:xfrm>
            <a:off x="8534400" y="6326188"/>
            <a:ext cx="563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algn="r" eaLnBrk="1" hangingPunct="1">
              <a:spcBef>
                <a:spcPct val="0"/>
              </a:spcBef>
              <a:buClrTx/>
              <a:buFontTx/>
              <a:buNone/>
            </a:pPr>
            <a:fld id="{A555195C-2311-4B73-8539-AB673F19C401}" type="slidenum">
              <a:rPr lang="en-US" altLang="en-US" sz="1200" b="0"/>
              <a:pPr algn="r" eaLnBrk="1" hangingPunct="1">
                <a:spcBef>
                  <a:spcPct val="0"/>
                </a:spcBef>
                <a:buClrTx/>
                <a:buFontTx/>
                <a:buNone/>
              </a:pPr>
              <a:t>2</a:t>
            </a:fld>
            <a:endParaRPr lang="en-US" altLang="en-US" sz="1200" b="0"/>
          </a:p>
        </p:txBody>
      </p:sp>
      <p:sp>
        <p:nvSpPr>
          <p:cNvPr id="6148" name="Rectangle 8"/>
          <p:cNvSpPr>
            <a:spLocks noGrp="1"/>
          </p:cNvSpPr>
          <p:nvPr>
            <p:ph type="title" idx="4294967295"/>
          </p:nvPr>
        </p:nvSpPr>
        <p:spPr/>
        <p:txBody>
          <a:bodyPr/>
          <a:lstStyle/>
          <a:p>
            <a:r>
              <a:rPr lang="en-US" altLang="en-US" smtClean="0">
                <a:latin typeface="Arial" panose="020B0604020202020204" pitchFamily="34" charset="0"/>
              </a:rPr>
              <a:t>Slide Title to go here</a:t>
            </a:r>
          </a:p>
        </p:txBody>
      </p:sp>
      <p:sp>
        <p:nvSpPr>
          <p:cNvPr id="6149" name="Rectangle 9"/>
          <p:cNvSpPr>
            <a:spLocks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928C16E-EFC4-4A7A-8343-4CF68981CE44}" type="slidenum">
              <a:rPr lang="en-US" altLang="en-US">
                <a:solidFill>
                  <a:schemeClr val="bg1"/>
                </a:solidFill>
              </a:rPr>
              <a:pPr/>
              <a:t>3</a:t>
            </a:fld>
            <a:endParaRPr lang="en-US" altLang="en-US">
              <a:solidFill>
                <a:schemeClr val="bg1"/>
              </a:solidFill>
            </a:endParaRPr>
          </a:p>
        </p:txBody>
      </p:sp>
      <p:sp>
        <p:nvSpPr>
          <p:cNvPr id="8195" name="Slide Number Placeholder 5"/>
          <p:cNvSpPr txBox="1">
            <a:spLocks noGrp="1"/>
          </p:cNvSpPr>
          <p:nvPr/>
        </p:nvSpPr>
        <p:spPr bwMode="auto">
          <a:xfrm>
            <a:off x="8534400" y="6326188"/>
            <a:ext cx="563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algn="r" eaLnBrk="1" hangingPunct="1">
              <a:spcBef>
                <a:spcPct val="0"/>
              </a:spcBef>
              <a:buClrTx/>
              <a:buFontTx/>
              <a:buNone/>
            </a:pPr>
            <a:fld id="{C8574EAD-0A5C-4A64-862F-ADB66ACC63F7}" type="slidenum">
              <a:rPr lang="en-US" altLang="en-US" sz="1200" b="0"/>
              <a:pPr algn="r" eaLnBrk="1" hangingPunct="1">
                <a:spcBef>
                  <a:spcPct val="0"/>
                </a:spcBef>
                <a:buClrTx/>
                <a:buFontTx/>
                <a:buNone/>
              </a:pPr>
              <a:t>3</a:t>
            </a:fld>
            <a:endParaRPr lang="en-US" altLang="en-US" sz="1200" b="0"/>
          </a:p>
        </p:txBody>
      </p:sp>
      <p:sp>
        <p:nvSpPr>
          <p:cNvPr id="8196" name="Rectangle 2"/>
          <p:cNvSpPr>
            <a:spLocks noGrp="1"/>
          </p:cNvSpPr>
          <p:nvPr>
            <p:ph type="title"/>
          </p:nvPr>
        </p:nvSpPr>
        <p:spPr/>
        <p:txBody>
          <a:bodyPr/>
          <a:lstStyle/>
          <a:p>
            <a:pPr eaLnBrk="1" hangingPunct="1"/>
            <a:r>
              <a:rPr lang="en-US" altLang="en-US" smtClean="0">
                <a:latin typeface="Arial" panose="020B0604020202020204" pitchFamily="34" charset="0"/>
              </a:rPr>
              <a:t>The Colours</a:t>
            </a:r>
          </a:p>
        </p:txBody>
      </p:sp>
      <p:grpSp>
        <p:nvGrpSpPr>
          <p:cNvPr id="8197" name="Group 13"/>
          <p:cNvGrpSpPr>
            <a:grpSpLocks/>
          </p:cNvGrpSpPr>
          <p:nvPr/>
        </p:nvGrpSpPr>
        <p:grpSpPr bwMode="auto">
          <a:xfrm>
            <a:off x="454025" y="2266950"/>
            <a:ext cx="7410450" cy="781050"/>
            <a:chOff x="814" y="1605"/>
            <a:chExt cx="5184" cy="576"/>
          </a:xfrm>
        </p:grpSpPr>
        <p:sp>
          <p:nvSpPr>
            <p:cNvPr id="8198" name="Rectangle 4"/>
            <p:cNvSpPr>
              <a:spLocks noChangeArrowheads="1"/>
            </p:cNvSpPr>
            <p:nvPr/>
          </p:nvSpPr>
          <p:spPr bwMode="auto">
            <a:xfrm>
              <a:off x="814" y="1605"/>
              <a:ext cx="576" cy="576"/>
            </a:xfrm>
            <a:prstGeom prst="rect">
              <a:avLst/>
            </a:prstGeom>
            <a:solidFill>
              <a:schemeClr val="bg1"/>
            </a:solidFill>
            <a:ln w="9525">
              <a:solidFill>
                <a:schemeClr val="bg2"/>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199" name="Rectangle 5"/>
            <p:cNvSpPr>
              <a:spLocks noChangeArrowheads="1"/>
            </p:cNvSpPr>
            <p:nvPr/>
          </p:nvSpPr>
          <p:spPr bwMode="auto">
            <a:xfrm>
              <a:off x="1472" y="1605"/>
              <a:ext cx="576" cy="576"/>
            </a:xfrm>
            <a:prstGeom prst="rect">
              <a:avLst/>
            </a:prstGeom>
            <a:solidFill>
              <a:schemeClr val="tx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0" name="Rectangle 6"/>
            <p:cNvSpPr>
              <a:spLocks noChangeArrowheads="1"/>
            </p:cNvSpPr>
            <p:nvPr/>
          </p:nvSpPr>
          <p:spPr bwMode="auto">
            <a:xfrm>
              <a:off x="2130" y="1605"/>
              <a:ext cx="576" cy="576"/>
            </a:xfrm>
            <a:prstGeom prst="rect">
              <a:avLst/>
            </a:prstGeom>
            <a:solidFill>
              <a:schemeClr val="bg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1" name="Rectangle 7"/>
            <p:cNvSpPr>
              <a:spLocks noChangeArrowheads="1"/>
            </p:cNvSpPr>
            <p:nvPr/>
          </p:nvSpPr>
          <p:spPr bwMode="auto">
            <a:xfrm>
              <a:off x="2788" y="1605"/>
              <a:ext cx="576" cy="576"/>
            </a:xfrm>
            <a:prstGeom prst="rect">
              <a:avLst/>
            </a:prstGeom>
            <a:solidFill>
              <a:schemeClr val="tx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2" name="Rectangle 8"/>
            <p:cNvSpPr>
              <a:spLocks noChangeArrowheads="1"/>
            </p:cNvSpPr>
            <p:nvPr/>
          </p:nvSpPr>
          <p:spPr bwMode="auto">
            <a:xfrm>
              <a:off x="3447" y="1605"/>
              <a:ext cx="576" cy="576"/>
            </a:xfrm>
            <a:prstGeom prst="rect">
              <a:avLst/>
            </a:prstGeom>
            <a:solidFill>
              <a:schemeClr val="accent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3" name="Rectangle 9"/>
            <p:cNvSpPr>
              <a:spLocks noChangeArrowheads="1"/>
            </p:cNvSpPr>
            <p:nvPr/>
          </p:nvSpPr>
          <p:spPr bwMode="auto">
            <a:xfrm>
              <a:off x="4105" y="1605"/>
              <a:ext cx="576" cy="576"/>
            </a:xfrm>
            <a:prstGeom prst="rect">
              <a:avLst/>
            </a:prstGeom>
            <a:solidFill>
              <a:schemeClr val="accent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4" name="Rectangle 10"/>
            <p:cNvSpPr>
              <a:spLocks noChangeArrowheads="1"/>
            </p:cNvSpPr>
            <p:nvPr/>
          </p:nvSpPr>
          <p:spPr bwMode="auto">
            <a:xfrm>
              <a:off x="4763" y="1605"/>
              <a:ext cx="576" cy="576"/>
            </a:xfrm>
            <a:prstGeom prst="rect">
              <a:avLst/>
            </a:prstGeom>
            <a:solidFill>
              <a:schemeClr va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5" name="Rectangle 11"/>
            <p:cNvSpPr>
              <a:spLocks noChangeArrowheads="1"/>
            </p:cNvSpPr>
            <p:nvPr/>
          </p:nvSpPr>
          <p:spPr bwMode="auto">
            <a:xfrm>
              <a:off x="5422" y="1605"/>
              <a:ext cx="576" cy="576"/>
            </a:xfrm>
            <a:prstGeom prst="rect">
              <a:avLst/>
            </a:prstGeom>
            <a:solidFill>
              <a:schemeClr val="fo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C00D93-86C4-454F-B083-F99D34D75731}" type="slidenum">
              <a:rPr lang="en-US" altLang="en-US">
                <a:solidFill>
                  <a:schemeClr val="bg1"/>
                </a:solidFill>
              </a:rPr>
              <a:pPr/>
              <a:t>4</a:t>
            </a:fld>
            <a:endParaRPr lang="en-US" altLang="en-US">
              <a:solidFill>
                <a:schemeClr val="bg1"/>
              </a:solidFill>
            </a:endParaRPr>
          </a:p>
        </p:txBody>
      </p:sp>
      <p:sp>
        <p:nvSpPr>
          <p:cNvPr id="10243" name="Rectangle 2"/>
          <p:cNvSpPr>
            <a:spLocks noGrp="1"/>
          </p:cNvSpPr>
          <p:nvPr>
            <p:ph type="title"/>
          </p:nvPr>
        </p:nvSpPr>
        <p:spPr/>
        <p:txBody>
          <a:bodyPr/>
          <a:lstStyle/>
          <a:p>
            <a:r>
              <a:rPr lang="en-US" altLang="en-US" smtClean="0">
                <a:latin typeface="Arial" panose="020B0604020202020204" pitchFamily="34" charset="0"/>
              </a:rPr>
              <a:t>Suggested chart formatting</a:t>
            </a:r>
          </a:p>
        </p:txBody>
      </p:sp>
      <p:sp>
        <p:nvSpPr>
          <p:cNvPr id="10244" name="Rectangle 3"/>
          <p:cNvSpPr>
            <a:spLocks noChangeArrowheads="1"/>
          </p:cNvSpPr>
          <p:nvPr>
            <p:ph type="body" sz="half" idx="1"/>
          </p:nvPr>
        </p:nvSpPr>
        <p:spPr>
          <a:xfrm>
            <a:off x="454025" y="2247900"/>
            <a:ext cx="4219575" cy="390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effectLst/>
                <a:latin typeface="Arial" panose="020B0604020202020204" pitchFamily="34" charset="0"/>
              </a:rPr>
              <a:t>Sample chart</a:t>
            </a:r>
          </a:p>
        </p:txBody>
      </p:sp>
      <p:graphicFrame>
        <p:nvGraphicFramePr>
          <p:cNvPr id="10245" name="Object 4"/>
          <p:cNvGraphicFramePr>
            <a:graphicFrameLocks noChangeAspect="1"/>
          </p:cNvGraphicFramePr>
          <p:nvPr>
            <p:ph type="chart" idx="4294967295"/>
          </p:nvPr>
        </p:nvGraphicFramePr>
        <p:xfrm>
          <a:off x="447675" y="2514600"/>
          <a:ext cx="6224588" cy="3332163"/>
        </p:xfrm>
        <a:graphic>
          <a:graphicData uri="http://schemas.openxmlformats.org/presentationml/2006/ole">
            <mc:AlternateContent xmlns:mc="http://schemas.openxmlformats.org/markup-compatibility/2006">
              <mc:Choice xmlns:v="urn:schemas-microsoft-com:vml" Requires="v">
                <p:oleObj spid="_x0000_s10246" name="Chart" r:id="rId4" imgW="8505749" imgH="4553102" progId="MSGraph.Chart.8">
                  <p:embed followColorScheme="full"/>
                </p:oleObj>
              </mc:Choice>
              <mc:Fallback>
                <p:oleObj name="Chart" r:id="rId4" imgW="8505749" imgH="4553102" progId="MSGraph.Chart.8">
                  <p:embed followColorScheme="full"/>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675" y="2514600"/>
                        <a:ext cx="6224588" cy="333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A92E9A-B8B5-4E7D-B71D-CF3D3F7F48C7}" type="slidenum">
              <a:rPr lang="en-US" altLang="en-US">
                <a:solidFill>
                  <a:schemeClr val="bg1"/>
                </a:solidFill>
              </a:rPr>
              <a:pPr/>
              <a:t>5</a:t>
            </a:fld>
            <a:endParaRPr lang="en-US" altLang="en-US">
              <a:solidFill>
                <a:schemeClr val="bg1"/>
              </a:solidFill>
            </a:endParaRPr>
          </a:p>
        </p:txBody>
      </p:sp>
      <p:sp>
        <p:nvSpPr>
          <p:cNvPr id="12291" name="Rectangle 2"/>
          <p:cNvSpPr>
            <a:spLocks noGrp="1"/>
          </p:cNvSpPr>
          <p:nvPr>
            <p:ph type="title"/>
          </p:nvPr>
        </p:nvSpPr>
        <p:spPr/>
        <p:txBody>
          <a:bodyPr/>
          <a:lstStyle/>
          <a:p>
            <a:r>
              <a:rPr lang="en-US" altLang="en-US" smtClean="0">
                <a:latin typeface="Arial" panose="020B0604020202020204" pitchFamily="34" charset="0"/>
              </a:rPr>
              <a:t>Picture slide</a:t>
            </a:r>
          </a:p>
        </p:txBody>
      </p:sp>
      <p:sp>
        <p:nvSpPr>
          <p:cNvPr id="12292"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pic>
        <p:nvPicPr>
          <p:cNvPr id="12293"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9175" y="2259013"/>
            <a:ext cx="2986088" cy="3887787"/>
          </a:xfrm>
          <a:prstGeom prst="rect">
            <a:avLst/>
          </a:prstGeom>
          <a:solidFill>
            <a:schemeClr val="bg1"/>
          </a:solidFill>
          <a:ln>
            <a:noFill/>
          </a:ln>
          <a:extLst>
            <a:ext uri="{91240B29-F687-4F45-9708-019B960494DF}">
              <a14:hiddenLine xmlns:a14="http://schemas.microsoft.com/office/drawing/2010/main" w="38100">
                <a:solidFill>
                  <a:schemeClr val="hlink"/>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7DEE77-6607-42AB-9055-54F6338BBB11}" type="slidenum">
              <a:rPr lang="en-US" altLang="en-US">
                <a:solidFill>
                  <a:schemeClr val="bg1"/>
                </a:solidFill>
              </a:rPr>
              <a:pPr/>
              <a:t>6</a:t>
            </a:fld>
            <a:endParaRPr lang="en-US" altLang="en-US">
              <a:solidFill>
                <a:schemeClr val="bg1"/>
              </a:solidFill>
            </a:endParaRPr>
          </a:p>
        </p:txBody>
      </p:sp>
      <p:sp>
        <p:nvSpPr>
          <p:cNvPr id="14339" name="Rectangle 2"/>
          <p:cNvSpPr>
            <a:spLocks noGrp="1"/>
          </p:cNvSpPr>
          <p:nvPr>
            <p:ph type="title"/>
          </p:nvPr>
        </p:nvSpPr>
        <p:spPr/>
        <p:txBody>
          <a:bodyPr/>
          <a:lstStyle/>
          <a:p>
            <a:r>
              <a:rPr lang="en-US" altLang="en-US" smtClean="0">
                <a:latin typeface="Arial" panose="020B0604020202020204" pitchFamily="34" charset="0"/>
              </a:rPr>
              <a:t>Examples of suggested</a:t>
            </a:r>
            <a:br>
              <a:rPr lang="en-US" altLang="en-US" smtClean="0">
                <a:latin typeface="Arial" panose="020B0604020202020204" pitchFamily="34" charset="0"/>
              </a:rPr>
            </a:br>
            <a:r>
              <a:rPr lang="en-US" altLang="en-US" smtClean="0">
                <a:latin typeface="Arial" panose="020B0604020202020204" pitchFamily="34" charset="0"/>
              </a:rPr>
              <a:t>formatting styles</a:t>
            </a:r>
          </a:p>
        </p:txBody>
      </p:sp>
      <p:graphicFrame>
        <p:nvGraphicFramePr>
          <p:cNvPr id="44035" name="Group 3"/>
          <p:cNvGraphicFramePr>
            <a:graphicFrameLocks noGrp="1"/>
          </p:cNvGraphicFramePr>
          <p:nvPr>
            <p:ph sz="half" idx="4294967295"/>
          </p:nvPr>
        </p:nvGraphicFramePr>
        <p:xfrm>
          <a:off x="449263" y="3432175"/>
          <a:ext cx="7673975" cy="1736725"/>
        </p:xfrm>
        <a:graphic>
          <a:graphicData uri="http://schemas.openxmlformats.org/drawingml/2006/table">
            <a:tbl>
              <a:tblPr/>
              <a:tblGrid>
                <a:gridCol w="2703512"/>
                <a:gridCol w="1657350"/>
                <a:gridCol w="1655763"/>
                <a:gridCol w="1657350"/>
              </a:tblGrid>
              <a:tr h="639846">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endParaRPr kumimoji="0" lang="en-GB" altLang="en-US" sz="1800" b="0" i="0" u="none" strike="noStrike" cap="none" normalizeH="0" baseline="0" smtClean="0">
                        <a:ln>
                          <a:noFill/>
                        </a:ln>
                        <a:solidFill>
                          <a:schemeClr val="tx2"/>
                        </a:solidFill>
                        <a:effectLst/>
                        <a:latin typeface="Arial" panose="020B0604020202020204" pitchFamily="34" charset="0"/>
                      </a:endParaRPr>
                    </a:p>
                  </a:txBody>
                  <a:tcPr marT="45703" marB="45703" anchor="b" horzOverflow="overflow">
                    <a:lnL cap="flat">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1" i="0" u="none" strike="noStrike" cap="none" normalizeH="0" baseline="0" smtClean="0">
                          <a:ln>
                            <a:noFill/>
                          </a:ln>
                          <a:solidFill>
                            <a:schemeClr val="bg1"/>
                          </a:solidFill>
                          <a:effectLst/>
                          <a:latin typeface="Arial" panose="020B0604020202020204" pitchFamily="34" charset="0"/>
                        </a:rPr>
                        <a:t>Column heading</a:t>
                      </a:r>
                    </a:p>
                  </a:txBody>
                  <a:tcPr marT="45703" marB="45703" anchor="b"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1" i="0" u="none" strike="noStrike" cap="none" normalizeH="0" baseline="0" smtClean="0">
                          <a:ln>
                            <a:noFill/>
                          </a:ln>
                          <a:solidFill>
                            <a:schemeClr val="bg1"/>
                          </a:solidFill>
                          <a:effectLst/>
                          <a:latin typeface="Arial" panose="020B0604020202020204" pitchFamily="34" charset="0"/>
                        </a:rPr>
                        <a:t>Column heading</a:t>
                      </a:r>
                    </a:p>
                  </a:txBody>
                  <a:tcPr marT="45703" marB="45703" anchor="b"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1" i="0" u="none" strike="noStrike" cap="none" normalizeH="0" baseline="0" smtClean="0">
                          <a:ln>
                            <a:noFill/>
                          </a:ln>
                          <a:solidFill>
                            <a:schemeClr val="bg1"/>
                          </a:solidFill>
                          <a:effectLst/>
                          <a:latin typeface="Arial" panose="020B0604020202020204" pitchFamily="34" charset="0"/>
                        </a:rPr>
                        <a:t>Column heading</a:t>
                      </a:r>
                    </a:p>
                  </a:txBody>
                  <a:tcPr marT="45703" marB="45703" anchor="b" horzOverflow="overflow">
                    <a:lnL>
                      <a:noFill/>
                    </a:lnL>
                    <a:lnR cap="flat">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r>
              <a:tr h="365626">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Row heading</a:t>
                      </a:r>
                    </a:p>
                  </a:txBody>
                  <a:tcPr marT="45703" marB="45703" anchor="b" horzOverflow="overflow">
                    <a:lnL cap="flat">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cap="flat">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r>
              <a:tr h="365626">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Row heading</a:t>
                      </a:r>
                    </a:p>
                  </a:txBody>
                  <a:tcPr marT="45703" marB="45703" anchor="b" horzOverflow="overflow">
                    <a:lnL cap="flat">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cap="flat">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r>
              <a:tr h="365626">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Row heading</a:t>
                      </a:r>
                    </a:p>
                  </a:txBody>
                  <a:tcPr marT="45703" marB="45703" anchor="b" horzOverflow="overflow">
                    <a:lnL cap="flat">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cap="flat">
                      <a:noFill/>
                    </a:lnR>
                    <a:lnT w="19050" cap="flat" cmpd="sng" algn="ctr">
                      <a:solidFill>
                        <a:schemeClr val="bg1"/>
                      </a:solidFill>
                      <a:prstDash val="solid"/>
                      <a:round/>
                      <a:headEnd type="none" w="med" len="med"/>
                      <a:tailEnd type="none" w="med" len="med"/>
                    </a:lnT>
                    <a:lnB cap="flat">
                      <a:noFill/>
                    </a:lnB>
                    <a:lnTlToBr>
                      <a:noFill/>
                    </a:lnTlToBr>
                    <a:lnBlToTr>
                      <a:noFill/>
                    </a:lnBlToTr>
                    <a:solidFill>
                      <a:schemeClr val="bg2"/>
                    </a:solidFill>
                  </a:tcPr>
                </a:tc>
              </a:tr>
            </a:tbl>
          </a:graphicData>
        </a:graphic>
      </p:graphicFrame>
      <p:sp>
        <p:nvSpPr>
          <p:cNvPr id="14360" name="Rectangle 39"/>
          <p:cNvSpPr>
            <a:spLocks noChangeArrowheads="1"/>
          </p:cNvSpPr>
          <p:nvPr/>
        </p:nvSpPr>
        <p:spPr bwMode="auto">
          <a:xfrm>
            <a:off x="4829175" y="2259013"/>
            <a:ext cx="1741488" cy="1006475"/>
          </a:xfrm>
          <a:prstGeom prst="rect">
            <a:avLst/>
          </a:prstGeom>
          <a:solidFill>
            <a:schemeClr val="accent1"/>
          </a:solidFill>
          <a:ln>
            <a:noFill/>
          </a:ln>
          <a:effectLst/>
          <a:extLs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solidFill>
                  <a:schemeClr val="tx2"/>
                </a:solidFill>
              </a:rPr>
              <a:t>Text box</a:t>
            </a:r>
          </a:p>
        </p:txBody>
      </p:sp>
      <p:sp>
        <p:nvSpPr>
          <p:cNvPr id="14361" name="Rectangle 40"/>
          <p:cNvSpPr>
            <a:spLocks noChangeArrowheads="1"/>
          </p:cNvSpPr>
          <p:nvPr/>
        </p:nvSpPr>
        <p:spPr bwMode="auto">
          <a:xfrm>
            <a:off x="7270750" y="2259013"/>
            <a:ext cx="1760538" cy="1006475"/>
          </a:xfrm>
          <a:prstGeom prst="rect">
            <a:avLst/>
          </a:prstGeom>
          <a:solidFill>
            <a:schemeClr val="accent1"/>
          </a:solidFill>
          <a:ln>
            <a:noFill/>
          </a:ln>
          <a:effectLst>
            <a:outerShdw dist="107763" dir="2700000" algn="ctr" rotWithShape="0">
              <a:schemeClr val="accent2"/>
            </a:outerShdw>
          </a:effectLst>
          <a:extLst>
            <a:ext uri="{91240B29-F687-4F45-9708-019B960494DF}">
              <a14:hiddenLine xmlns:a14="http://schemas.microsoft.com/office/drawing/2010/main" w="38100">
                <a:solidFill>
                  <a:schemeClr val="accent2"/>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solidFill>
                  <a:schemeClr val="tx2"/>
                </a:solidFill>
              </a:rPr>
              <a:t>Text box</a:t>
            </a:r>
          </a:p>
          <a:p>
            <a:pPr algn="ctr" eaLnBrk="1" hangingPunct="1"/>
            <a:r>
              <a:rPr lang="en-US" altLang="en-US">
                <a:solidFill>
                  <a:schemeClr val="tx2"/>
                </a:solidFill>
              </a:rPr>
              <a:t>with shadow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B35CEB-C93D-467E-AC28-5FE2691A82C6}" type="slidenum">
              <a:rPr lang="en-US" altLang="en-US">
                <a:solidFill>
                  <a:schemeClr val="bg1"/>
                </a:solidFill>
              </a:rPr>
              <a:pPr/>
              <a:t>7</a:t>
            </a:fld>
            <a:endParaRPr lang="en-US" altLang="en-US">
              <a:solidFill>
                <a:schemeClr val="bg1"/>
              </a:solidFill>
            </a:endParaRPr>
          </a:p>
        </p:txBody>
      </p:sp>
      <p:sp>
        <p:nvSpPr>
          <p:cNvPr id="16387"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6388" name="Rectangle 3"/>
          <p:cNvSpPr>
            <a:spLocks noGrp="1"/>
          </p:cNvSpPr>
          <p:nvPr>
            <p:ph type="title"/>
          </p:nvPr>
        </p:nvSpPr>
        <p:spPr/>
        <p:txBody>
          <a:bodyPr/>
          <a:lstStyle/>
          <a:p>
            <a:r>
              <a:rPr lang="en-GB" altLang="en-US" smtClean="0">
                <a:latin typeface="Arial" panose="020B0604020202020204" pitchFamily="34" charset="0"/>
              </a:rPr>
              <a:t>Use of templates</a:t>
            </a:r>
            <a:endParaRPr lang="en-US" altLang="en-US" smtClean="0">
              <a:latin typeface="Arial" panose="020B0604020202020204" pitchFamily="34" charset="0"/>
            </a:endParaRPr>
          </a:p>
        </p:txBody>
      </p:sp>
      <p:sp>
        <p:nvSpPr>
          <p:cNvPr id="16389"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6390"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533400" indent="-26670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550863" indent="-2809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820738" indent="-2682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1062038" indent="-23971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u="sng">
                <a:solidFill>
                  <a:schemeClr val="tx1"/>
                </a:solidFill>
              </a:rPr>
              <a:t>Do</a:t>
            </a:r>
          </a:p>
          <a:p>
            <a:pPr eaLnBrk="1" hangingPunct="1">
              <a:spcBef>
                <a:spcPct val="0"/>
              </a:spcBef>
              <a:buClrTx/>
              <a:buFont typeface="Wingdings" panose="05000000000000000000" pitchFamily="2" charset="2"/>
              <a:buChar char="ü"/>
            </a:pPr>
            <a:r>
              <a:rPr lang="en-GB" altLang="en-US" sz="1400" b="0">
                <a:solidFill>
                  <a:schemeClr val="tx1"/>
                </a:solidFill>
              </a:rPr>
              <a:t>Use these templates for your presentations</a:t>
            </a:r>
          </a:p>
          <a:p>
            <a:pPr eaLnBrk="1" hangingPunct="1">
              <a:spcBef>
                <a:spcPct val="0"/>
              </a:spcBef>
              <a:buClrTx/>
              <a:buFont typeface="Wingdings" panose="05000000000000000000" pitchFamily="2" charset="2"/>
              <a:buChar char="ü"/>
            </a:pPr>
            <a:r>
              <a:rPr lang="en-GB" altLang="en-US" sz="1400" b="0">
                <a:solidFill>
                  <a:schemeClr val="tx1"/>
                </a:solidFill>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b="0">
                <a:solidFill>
                  <a:schemeClr val="tx1"/>
                </a:solidFill>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b="0">
              <a:solidFill>
                <a:schemeClr val="tx1"/>
              </a:solidFill>
            </a:endParaRPr>
          </a:p>
        </p:txBody>
      </p:sp>
      <p:sp>
        <p:nvSpPr>
          <p:cNvPr id="16391"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268288" indent="-26670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550863" indent="-2809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820738" indent="-2682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1062038" indent="-23971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u="sng">
                <a:solidFill>
                  <a:schemeClr val="tx1"/>
                </a:solidFill>
              </a:rPr>
              <a:t>Don’t</a:t>
            </a:r>
          </a:p>
          <a:p>
            <a:pPr eaLnBrk="1" hangingPunct="1">
              <a:spcBef>
                <a:spcPct val="0"/>
              </a:spcBef>
              <a:buClrTx/>
              <a:buFont typeface="Wingdings" panose="05000000000000000000" pitchFamily="2" charset="2"/>
              <a:buChar char="û"/>
            </a:pPr>
            <a:r>
              <a:rPr lang="en-GB" altLang="en-US" sz="1400" b="0">
                <a:solidFill>
                  <a:schemeClr val="tx1"/>
                </a:solidFill>
              </a:rPr>
              <a:t>Resell or distribute these templates</a:t>
            </a:r>
          </a:p>
          <a:p>
            <a:pPr eaLnBrk="1" hangingPunct="1">
              <a:spcBef>
                <a:spcPct val="0"/>
              </a:spcBef>
              <a:buClrTx/>
              <a:buFont typeface="Wingdings" panose="05000000000000000000" pitchFamily="2" charset="2"/>
              <a:buChar char="û"/>
            </a:pPr>
            <a:r>
              <a:rPr lang="en-GB" altLang="en-US" sz="1400" b="0">
                <a:solidFill>
                  <a:schemeClr val="tx1"/>
                </a:solidFill>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b="0">
                <a:solidFill>
                  <a:schemeClr val="tx1"/>
                </a:solidFill>
              </a:rPr>
              <a:t>Pass off any of our created content as your own work</a:t>
            </a:r>
            <a:endParaRPr lang="en-US" altLang="en-US" sz="1400" b="0">
              <a:solidFill>
                <a:schemeClr val="tx1"/>
              </a:solidFill>
            </a:endParaRPr>
          </a:p>
        </p:txBody>
      </p:sp>
      <p:sp>
        <p:nvSpPr>
          <p:cNvPr id="16392"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6393"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260</Words>
  <Application>Microsoft Office PowerPoint</Application>
  <PresentationFormat>On-screen Show (4:3)</PresentationFormat>
  <Paragraphs>61</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Wingdings</vt:lpstr>
      <vt:lpstr>Calibri</vt:lpstr>
      <vt:lpstr>Office Theme</vt:lpstr>
      <vt:lpstr>Microsoft Graph Chart</vt:lpstr>
      <vt:lpstr>Taxi</vt:lpstr>
      <vt:lpstr>Slide Title to go here</vt:lpstr>
      <vt:lpstr>The Colours</vt:lpstr>
      <vt:lpstr>Suggested chart formatting</vt:lpstr>
      <vt:lpstr>Picture slide</vt:lpstr>
      <vt:lpstr>Examples of suggested formatting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Taxi template</dc:title>
  <dc:creator>Presentation Magazine</dc:creator>
  <cp:lastModifiedBy>Jonty Pearce</cp:lastModifiedBy>
  <cp:revision>20</cp:revision>
  <dcterms:created xsi:type="dcterms:W3CDTF">2007-05-31T17:14:01Z</dcterms:created>
  <dcterms:modified xsi:type="dcterms:W3CDTF">2015-02-22T11:10:06Z</dcterms:modified>
  <cp:category>Transport</cp:category>
</cp:coreProperties>
</file>