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7CA255"/>
    <a:srgbClr val="ADADAD"/>
    <a:srgbClr val="5E899A"/>
    <a:srgbClr val="000000"/>
    <a:srgbClr val="FDFF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A5FD6DD-41A3-4F5A-8D58-1E2BD9FCBB74}" type="slidenum">
              <a:rPr lang="en-US" altLang="en-US"/>
              <a:pPr>
                <a:defRPr/>
              </a:pPr>
              <a:t>‹#›</a:t>
            </a:fld>
            <a:endParaRPr lang="en-US" altLang="en-US"/>
          </a:p>
        </p:txBody>
      </p:sp>
    </p:spTree>
    <p:extLst>
      <p:ext uri="{BB962C8B-B14F-4D97-AF65-F5344CB8AC3E}">
        <p14:creationId xmlns:p14="http://schemas.microsoft.com/office/powerpoint/2010/main" val="23910417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C2485DE-0D5F-4539-B300-0B33951F5469}" type="slidenum">
              <a:rPr lang="en-US" altLang="en-US"/>
              <a:pPr>
                <a:defRPr/>
              </a:pPr>
              <a:t>‹#›</a:t>
            </a:fld>
            <a:endParaRPr lang="en-US" altLang="en-US"/>
          </a:p>
        </p:txBody>
      </p:sp>
    </p:spTree>
    <p:extLst>
      <p:ext uri="{BB962C8B-B14F-4D97-AF65-F5344CB8AC3E}">
        <p14:creationId xmlns:p14="http://schemas.microsoft.com/office/powerpoint/2010/main" val="10389848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45B0E4E-6CA3-45EA-9EE9-FF5E71A2D76A}"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54473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9C2262A-9AC5-4FF4-8B6A-4CB0B06F2566}"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03762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9690E57-B877-446E-87C1-164BAB83390C}"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46372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232FF2A-13DE-4D3C-B94B-43A4640C50C3}"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877227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8BEE71C-2D4C-4611-8B65-1E96B8707A2B}"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12486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20018F6-EB32-407C-8F85-73452170F345}"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355210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 descr="swan"/>
          <p:cNvPicPr>
            <a:picLocks noChangeAspect="1" noChangeArrowheads="1"/>
          </p:cNvPicPr>
          <p:nvPr userDrawn="1"/>
        </p:nvPicPr>
        <p:blipFill>
          <a:blip r:embed="rId2">
            <a:extLst>
              <a:ext uri="{28A0092B-C50C-407E-A947-70E740481C1C}">
                <a14:useLocalDpi xmlns:a14="http://schemas.microsoft.com/office/drawing/2010/main" val="0"/>
              </a:ext>
            </a:extLst>
          </a:blip>
          <a:srcRect t="3700"/>
          <a:stretch>
            <a:fillRect/>
          </a:stretch>
        </p:blipFill>
        <p:spPr bwMode="auto">
          <a:xfrm>
            <a:off x="0" y="838200"/>
            <a:ext cx="9144000"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7A3F2048-4200-4F70-8AB9-9A11BB1615AA}" type="slidenum">
              <a:rPr lang="en-US" altLang="en-US"/>
              <a:pPr>
                <a:defRPr/>
              </a:pPr>
              <a:t>‹#›</a:t>
            </a:fld>
            <a:endParaRPr lang="en-US" altLang="en-US"/>
          </a:p>
        </p:txBody>
      </p:sp>
    </p:spTree>
    <p:extLst>
      <p:ext uri="{BB962C8B-B14F-4D97-AF65-F5344CB8AC3E}">
        <p14:creationId xmlns:p14="http://schemas.microsoft.com/office/powerpoint/2010/main" val="1414592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59AB3B7-E36A-4055-86EF-17A9D46C296D}" type="slidenum">
              <a:rPr lang="en-US" altLang="en-US"/>
              <a:pPr>
                <a:defRPr/>
              </a:pPr>
              <a:t>‹#›</a:t>
            </a:fld>
            <a:endParaRPr lang="en-US" altLang="en-US"/>
          </a:p>
        </p:txBody>
      </p:sp>
    </p:spTree>
    <p:extLst>
      <p:ext uri="{BB962C8B-B14F-4D97-AF65-F5344CB8AC3E}">
        <p14:creationId xmlns:p14="http://schemas.microsoft.com/office/powerpoint/2010/main" val="1840050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9484826-4650-4897-87BB-4D501D62C499}" type="slidenum">
              <a:rPr lang="en-US" altLang="en-US"/>
              <a:pPr>
                <a:defRPr/>
              </a:pPr>
              <a:t>‹#›</a:t>
            </a:fld>
            <a:endParaRPr lang="en-US" altLang="en-US"/>
          </a:p>
        </p:txBody>
      </p:sp>
    </p:spTree>
    <p:extLst>
      <p:ext uri="{BB962C8B-B14F-4D97-AF65-F5344CB8AC3E}">
        <p14:creationId xmlns:p14="http://schemas.microsoft.com/office/powerpoint/2010/main" val="3325740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EEA6908-32C1-4B77-925A-E9F8AAEE4197}" type="slidenum">
              <a:rPr lang="en-US" altLang="en-US"/>
              <a:pPr>
                <a:defRPr/>
              </a:pPr>
              <a:t>‹#›</a:t>
            </a:fld>
            <a:endParaRPr lang="en-US" altLang="en-US"/>
          </a:p>
        </p:txBody>
      </p:sp>
    </p:spTree>
    <p:extLst>
      <p:ext uri="{BB962C8B-B14F-4D97-AF65-F5344CB8AC3E}">
        <p14:creationId xmlns:p14="http://schemas.microsoft.com/office/powerpoint/2010/main" val="4770211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B0225EE-99F3-4002-9CE5-E2CC6CAF1BD2}" type="slidenum">
              <a:rPr lang="en-US" altLang="en-US"/>
              <a:pPr>
                <a:defRPr/>
              </a:pPr>
              <a:t>‹#›</a:t>
            </a:fld>
            <a:endParaRPr lang="en-US" altLang="en-US"/>
          </a:p>
        </p:txBody>
      </p:sp>
    </p:spTree>
    <p:extLst>
      <p:ext uri="{BB962C8B-B14F-4D97-AF65-F5344CB8AC3E}">
        <p14:creationId xmlns:p14="http://schemas.microsoft.com/office/powerpoint/2010/main" val="1076497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A846535-E3A8-48AE-88EE-F3320E8945FB}" type="slidenum">
              <a:rPr lang="en-US" altLang="en-US"/>
              <a:pPr>
                <a:defRPr/>
              </a:pPr>
              <a:t>‹#›</a:t>
            </a:fld>
            <a:endParaRPr lang="en-US" altLang="en-US"/>
          </a:p>
        </p:txBody>
      </p:sp>
    </p:spTree>
    <p:extLst>
      <p:ext uri="{BB962C8B-B14F-4D97-AF65-F5344CB8AC3E}">
        <p14:creationId xmlns:p14="http://schemas.microsoft.com/office/powerpoint/2010/main" val="2987052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003CD61-F960-48E1-9063-F4931979DE91}" type="slidenum">
              <a:rPr lang="en-US" altLang="en-US"/>
              <a:pPr>
                <a:defRPr/>
              </a:pPr>
              <a:t>‹#›</a:t>
            </a:fld>
            <a:endParaRPr lang="en-US" altLang="en-US"/>
          </a:p>
        </p:txBody>
      </p:sp>
    </p:spTree>
    <p:extLst>
      <p:ext uri="{BB962C8B-B14F-4D97-AF65-F5344CB8AC3E}">
        <p14:creationId xmlns:p14="http://schemas.microsoft.com/office/powerpoint/2010/main" val="1586125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4610650-A147-4B0C-8A36-15EC75833689}" type="slidenum">
              <a:rPr lang="en-US" altLang="en-US"/>
              <a:pPr>
                <a:defRPr/>
              </a:pPr>
              <a:t>‹#›</a:t>
            </a:fld>
            <a:endParaRPr lang="en-US" altLang="en-US"/>
          </a:p>
        </p:txBody>
      </p:sp>
    </p:spTree>
    <p:extLst>
      <p:ext uri="{BB962C8B-B14F-4D97-AF65-F5344CB8AC3E}">
        <p14:creationId xmlns:p14="http://schemas.microsoft.com/office/powerpoint/2010/main" val="3125910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3574861F-36F8-49AA-929E-2679B0D94476}" type="slidenum">
              <a:rPr lang="en-US" altLang="en-US"/>
              <a:pPr>
                <a:defRPr/>
              </a:pPr>
              <a:t>‹#›</a:t>
            </a:fld>
            <a:endParaRPr lang="en-US" altLang="en-US"/>
          </a:p>
        </p:txBody>
      </p:sp>
    </p:spTree>
    <p:extLst>
      <p:ext uri="{BB962C8B-B14F-4D97-AF65-F5344CB8AC3E}">
        <p14:creationId xmlns:p14="http://schemas.microsoft.com/office/powerpoint/2010/main" val="1336713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F6474946-2CCA-41A0-8491-9B7807F727B4}" type="slidenum">
              <a:rPr lang="en-US" altLang="en-US"/>
              <a:pPr>
                <a:defRPr/>
              </a:pPr>
              <a:t>‹#›</a:t>
            </a:fld>
            <a:endParaRPr lang="en-US" altLang="en-US"/>
          </a:p>
        </p:txBody>
      </p:sp>
    </p:spTree>
    <p:extLst>
      <p:ext uri="{BB962C8B-B14F-4D97-AF65-F5344CB8AC3E}">
        <p14:creationId xmlns:p14="http://schemas.microsoft.com/office/powerpoint/2010/main" val="2138306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3229884D-EACE-4798-96A6-E46C8E9779F7}" type="slidenum">
              <a:rPr lang="en-US" altLang="en-US"/>
              <a:pPr>
                <a:defRPr/>
              </a:pPr>
              <a:t>‹#›</a:t>
            </a:fld>
            <a:endParaRPr lang="en-US" altLang="en-US"/>
          </a:p>
        </p:txBody>
      </p:sp>
    </p:spTree>
    <p:extLst>
      <p:ext uri="{BB962C8B-B14F-4D97-AF65-F5344CB8AC3E}">
        <p14:creationId xmlns:p14="http://schemas.microsoft.com/office/powerpoint/2010/main" val="3589092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AE79E19-A847-4986-BE00-A447A21F5217}" type="slidenum">
              <a:rPr lang="en-US" altLang="en-US"/>
              <a:pPr>
                <a:defRPr/>
              </a:pPr>
              <a:t>‹#›</a:t>
            </a:fld>
            <a:endParaRPr lang="en-US" altLang="en-US"/>
          </a:p>
        </p:txBody>
      </p:sp>
    </p:spTree>
    <p:extLst>
      <p:ext uri="{BB962C8B-B14F-4D97-AF65-F5344CB8AC3E}">
        <p14:creationId xmlns:p14="http://schemas.microsoft.com/office/powerpoint/2010/main" val="3092879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B87F12B-784F-4C6B-9146-44F0B7FC08CA}" type="slidenum">
              <a:rPr lang="en-US" altLang="en-US"/>
              <a:pPr>
                <a:defRPr/>
              </a:pPr>
              <a:t>‹#›</a:t>
            </a:fld>
            <a:endParaRPr lang="en-US" altLang="en-US"/>
          </a:p>
        </p:txBody>
      </p:sp>
    </p:spTree>
    <p:extLst>
      <p:ext uri="{BB962C8B-B14F-4D97-AF65-F5344CB8AC3E}">
        <p14:creationId xmlns:p14="http://schemas.microsoft.com/office/powerpoint/2010/main" val="946326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descr="swan"/>
          <p:cNvPicPr>
            <a:picLocks noChangeAspect="1" noChangeArrowheads="1"/>
          </p:cNvPicPr>
          <p:nvPr userDrawn="1"/>
        </p:nvPicPr>
        <p:blipFill>
          <a:blip r:embed="rId15">
            <a:extLst>
              <a:ext uri="{28A0092B-C50C-407E-A947-70E740481C1C}">
                <a14:useLocalDpi xmlns:a14="http://schemas.microsoft.com/office/drawing/2010/main" val="0"/>
              </a:ext>
            </a:extLst>
          </a:blip>
          <a:srcRect l="50482" t="36957"/>
          <a:stretch>
            <a:fillRect/>
          </a:stretch>
        </p:blipFill>
        <p:spPr bwMode="auto">
          <a:xfrm>
            <a:off x="6453188" y="4422775"/>
            <a:ext cx="2690812"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83E51AF7-1911-4E73-8271-C8AF9BC85219}"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990600"/>
            <a:ext cx="7772400" cy="1470025"/>
          </a:xfrm>
        </p:spPr>
        <p:txBody>
          <a:bodyPr/>
          <a:lstStyle/>
          <a:p>
            <a:pPr eaLnBrk="1" hangingPunct="1"/>
            <a:r>
              <a:rPr lang="en-GB" altLang="en-US" sz="7200" b="1" smtClean="0">
                <a:solidFill>
                  <a:schemeClr val="hlink"/>
                </a:solidFill>
              </a:rPr>
              <a:t>Wedding</a:t>
            </a:r>
            <a:endParaRPr lang="en-US" altLang="en-US" smtClean="0"/>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4" name="Text Box 22"/>
          <p:cNvSpPr txBox="1">
            <a:spLocks noChangeArrowheads="1"/>
          </p:cNvSpPr>
          <p:nvPr/>
        </p:nvSpPr>
        <p:spPr bwMode="auto">
          <a:xfrm>
            <a:off x="2133600" y="2286000"/>
            <a:ext cx="4953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5400">
                <a:solidFill>
                  <a:srgbClr val="FFFFFF"/>
                </a:solidFill>
              </a:rPr>
              <a:t>template</a:t>
            </a:r>
            <a:endParaRPr lang="en-US"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solidFill>
                  <a:srgbClr val="800040"/>
                </a:solidFill>
              </a:rPr>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solidFill>
                  <a:schemeClr val="folHlink"/>
                </a:solidFill>
              </a:rPr>
              <a:t>Bullet Point</a:t>
            </a:r>
            <a:endParaRPr lang="en-GB" altLang="en-US" smtClean="0"/>
          </a:p>
          <a:p>
            <a:pPr lvl="1" eaLnBrk="1" hangingPunct="1"/>
            <a:r>
              <a:rPr lang="en-GB" altLang="en-US" smtClean="0">
                <a:solidFill>
                  <a:schemeClr val="folHlink"/>
                </a:solidFill>
              </a:rPr>
              <a:t>Sub Bullet</a:t>
            </a:r>
            <a:endParaRPr lang="en-US"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solidFill>
                  <a:srgbClr val="800040"/>
                </a:solidFill>
              </a:rPr>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219200"/>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2192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5"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7900" y="1600200"/>
            <a:ext cx="2628900" cy="3284538"/>
          </a:xfrm>
          <a:prstGeom prst="rect">
            <a:avLst/>
          </a:prstGeom>
          <a:solidFill>
            <a:schemeClr val="accent1"/>
          </a:solidFill>
          <a:ln w="381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838200"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3733800"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4080"/>
      </a:dk1>
      <a:lt1>
        <a:srgbClr val="FFFFFF"/>
      </a:lt1>
      <a:dk2>
        <a:srgbClr val="5D8A9A"/>
      </a:dk2>
      <a:lt2>
        <a:srgbClr val="800040"/>
      </a:lt2>
      <a:accent1>
        <a:srgbClr val="66CCFF"/>
      </a:accent1>
      <a:accent2>
        <a:srgbClr val="333399"/>
      </a:accent2>
      <a:accent3>
        <a:srgbClr val="B6C4CA"/>
      </a:accent3>
      <a:accent4>
        <a:srgbClr val="DADADA"/>
      </a:accent4>
      <a:accent5>
        <a:srgbClr val="B8E2FF"/>
      </a:accent5>
      <a:accent6>
        <a:srgbClr val="2D2D8A"/>
      </a:accent6>
      <a:hlink>
        <a:srgbClr val="800040"/>
      </a:hlink>
      <a:folHlink>
        <a:srgbClr val="004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2004:Templates:Presentations:Designs:Desert</Template>
  <TotalTime>1229</TotalTime>
  <Words>216</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Wedding</vt:lpstr>
      <vt:lpstr>Example of a Bullet Point Slide</vt:lpstr>
      <vt:lpstr>Example of a chart</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Swans Template</dc:title>
  <dc:creator>Presentation Magazine</dc:creator>
  <cp:lastModifiedBy>Jonty Pearce</cp:lastModifiedBy>
  <cp:revision>27</cp:revision>
  <dcterms:modified xsi:type="dcterms:W3CDTF">2015-02-22T11:10:05Z</dcterms:modified>
</cp:coreProperties>
</file>