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944"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2C81347-F499-4826-81E9-B62659454182}" type="slidenum">
              <a:rPr lang="en-US" altLang="en-US"/>
              <a:pPr>
                <a:defRPr/>
              </a:pPr>
              <a:t>‹#›</a:t>
            </a:fld>
            <a:endParaRPr lang="en-US" altLang="en-US"/>
          </a:p>
        </p:txBody>
      </p:sp>
    </p:spTree>
    <p:extLst>
      <p:ext uri="{BB962C8B-B14F-4D97-AF65-F5344CB8AC3E}">
        <p14:creationId xmlns:p14="http://schemas.microsoft.com/office/powerpoint/2010/main" val="1276351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54120BA-683D-4D30-A4B4-A4C3B5DC2EEA}" type="slidenum">
              <a:rPr lang="en-US" altLang="en-US"/>
              <a:pPr>
                <a:defRPr/>
              </a:pPr>
              <a:t>‹#›</a:t>
            </a:fld>
            <a:endParaRPr lang="en-US" altLang="en-US"/>
          </a:p>
        </p:txBody>
      </p:sp>
    </p:spTree>
    <p:extLst>
      <p:ext uri="{BB962C8B-B14F-4D97-AF65-F5344CB8AC3E}">
        <p14:creationId xmlns:p14="http://schemas.microsoft.com/office/powerpoint/2010/main" val="37411084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32A314-43C5-42D4-9588-313149C27674}"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28665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952C4E-8990-48E6-B230-C556356003BC}"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93280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DD2DCD-C18A-4DB6-871E-F6B801437D97}"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833670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354F7E-B5C3-4110-8522-8840CADBC265}"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66138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D2DDC3-B3F4-49C5-844A-91126AFAE0A7}"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26392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9C83FBD-6970-4D34-9598-44E964E76C3A}"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850299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4" descr="bluebackgorund"/>
          <p:cNvPicPr>
            <a:picLocks noChangeAspect="1" noChangeArrowheads="1"/>
          </p:cNvPicPr>
          <p:nvPr/>
        </p:nvPicPr>
        <p:blipFill>
          <a:blip r:embed="rId2">
            <a:extLst>
              <a:ext uri="{28A0092B-C50C-407E-A947-70E740481C1C}">
                <a14:useLocalDpi xmlns:a14="http://schemas.microsoft.com/office/drawing/2010/main" val="0"/>
              </a:ext>
            </a:extLst>
          </a:blip>
          <a:srcRect l="3816" t="1057" r="4581" b="1799"/>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72D9F3F8-F33C-43E3-859B-D20CD0E05CF6}" type="slidenum">
              <a:rPr lang="en-US" altLang="en-US"/>
              <a:pPr>
                <a:defRPr/>
              </a:pPr>
              <a:t>‹#›</a:t>
            </a:fld>
            <a:endParaRPr lang="en-US" altLang="en-US"/>
          </a:p>
        </p:txBody>
      </p:sp>
    </p:spTree>
    <p:extLst>
      <p:ext uri="{BB962C8B-B14F-4D97-AF65-F5344CB8AC3E}">
        <p14:creationId xmlns:p14="http://schemas.microsoft.com/office/powerpoint/2010/main" val="45620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A2D3AB-39B4-4452-AAE7-7FB2D7C785D1}" type="slidenum">
              <a:rPr lang="en-US" altLang="en-US"/>
              <a:pPr>
                <a:defRPr/>
              </a:pPr>
              <a:t>‹#›</a:t>
            </a:fld>
            <a:endParaRPr lang="en-US" altLang="en-US"/>
          </a:p>
        </p:txBody>
      </p:sp>
    </p:spTree>
    <p:extLst>
      <p:ext uri="{BB962C8B-B14F-4D97-AF65-F5344CB8AC3E}">
        <p14:creationId xmlns:p14="http://schemas.microsoft.com/office/powerpoint/2010/main" val="107062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F7883C-AFF0-4CFB-9887-14FE3220DBC8}" type="slidenum">
              <a:rPr lang="en-US" altLang="en-US"/>
              <a:pPr>
                <a:defRPr/>
              </a:pPr>
              <a:t>‹#›</a:t>
            </a:fld>
            <a:endParaRPr lang="en-US" altLang="en-US"/>
          </a:p>
        </p:txBody>
      </p:sp>
    </p:spTree>
    <p:extLst>
      <p:ext uri="{BB962C8B-B14F-4D97-AF65-F5344CB8AC3E}">
        <p14:creationId xmlns:p14="http://schemas.microsoft.com/office/powerpoint/2010/main" val="7085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F0FE1A-FB8A-4BC8-ABA1-C1F567D4FFAC}" type="slidenum">
              <a:rPr lang="en-US" altLang="en-US"/>
              <a:pPr>
                <a:defRPr/>
              </a:pPr>
              <a:t>‹#›</a:t>
            </a:fld>
            <a:endParaRPr lang="en-US" altLang="en-US"/>
          </a:p>
        </p:txBody>
      </p:sp>
    </p:spTree>
    <p:extLst>
      <p:ext uri="{BB962C8B-B14F-4D97-AF65-F5344CB8AC3E}">
        <p14:creationId xmlns:p14="http://schemas.microsoft.com/office/powerpoint/2010/main" val="802976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A3A999-AAE1-4B78-841A-2096A310CFE0}" type="slidenum">
              <a:rPr lang="en-US" altLang="en-US"/>
              <a:pPr>
                <a:defRPr/>
              </a:pPr>
              <a:t>‹#›</a:t>
            </a:fld>
            <a:endParaRPr lang="en-US" altLang="en-US"/>
          </a:p>
        </p:txBody>
      </p:sp>
    </p:spTree>
    <p:extLst>
      <p:ext uri="{BB962C8B-B14F-4D97-AF65-F5344CB8AC3E}">
        <p14:creationId xmlns:p14="http://schemas.microsoft.com/office/powerpoint/2010/main" val="666276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310197-2870-4F15-B82C-94FD3B9E5BBB}" type="slidenum">
              <a:rPr lang="en-US" altLang="en-US"/>
              <a:pPr>
                <a:defRPr/>
              </a:pPr>
              <a:t>‹#›</a:t>
            </a:fld>
            <a:endParaRPr lang="en-US" altLang="en-US"/>
          </a:p>
        </p:txBody>
      </p:sp>
    </p:spTree>
    <p:extLst>
      <p:ext uri="{BB962C8B-B14F-4D97-AF65-F5344CB8AC3E}">
        <p14:creationId xmlns:p14="http://schemas.microsoft.com/office/powerpoint/2010/main" val="303724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3BFF8D-FC27-4E12-B06E-5E24C899C6AA}" type="slidenum">
              <a:rPr lang="en-US" altLang="en-US"/>
              <a:pPr>
                <a:defRPr/>
              </a:pPr>
              <a:t>‹#›</a:t>
            </a:fld>
            <a:endParaRPr lang="en-US" altLang="en-US"/>
          </a:p>
        </p:txBody>
      </p:sp>
    </p:spTree>
    <p:extLst>
      <p:ext uri="{BB962C8B-B14F-4D97-AF65-F5344CB8AC3E}">
        <p14:creationId xmlns:p14="http://schemas.microsoft.com/office/powerpoint/2010/main" val="65939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1E637B-D99C-413D-B93E-238FB7956FE6}" type="slidenum">
              <a:rPr lang="en-US" altLang="en-US"/>
              <a:pPr>
                <a:defRPr/>
              </a:pPr>
              <a:t>‹#›</a:t>
            </a:fld>
            <a:endParaRPr lang="en-US" altLang="en-US"/>
          </a:p>
        </p:txBody>
      </p:sp>
    </p:spTree>
    <p:extLst>
      <p:ext uri="{BB962C8B-B14F-4D97-AF65-F5344CB8AC3E}">
        <p14:creationId xmlns:p14="http://schemas.microsoft.com/office/powerpoint/2010/main" val="134728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0DF0CAE-5797-4FD3-B733-96DF02C46CB9}" type="slidenum">
              <a:rPr lang="en-US" altLang="en-US"/>
              <a:pPr>
                <a:defRPr/>
              </a:pPr>
              <a:t>‹#›</a:t>
            </a:fld>
            <a:endParaRPr lang="en-US" altLang="en-US"/>
          </a:p>
        </p:txBody>
      </p:sp>
    </p:spTree>
    <p:extLst>
      <p:ext uri="{BB962C8B-B14F-4D97-AF65-F5344CB8AC3E}">
        <p14:creationId xmlns:p14="http://schemas.microsoft.com/office/powerpoint/2010/main" val="1972275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67E49B5-F2B1-403B-86A2-A1087E464C78}" type="slidenum">
              <a:rPr lang="en-US" altLang="en-US"/>
              <a:pPr>
                <a:defRPr/>
              </a:pPr>
              <a:t>‹#›</a:t>
            </a:fld>
            <a:endParaRPr lang="en-US" altLang="en-US"/>
          </a:p>
        </p:txBody>
      </p:sp>
    </p:spTree>
    <p:extLst>
      <p:ext uri="{BB962C8B-B14F-4D97-AF65-F5344CB8AC3E}">
        <p14:creationId xmlns:p14="http://schemas.microsoft.com/office/powerpoint/2010/main" val="7006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58D71F2-6538-45BB-8BAB-FAADE4C452FF}" type="slidenum">
              <a:rPr lang="en-US" altLang="en-US"/>
              <a:pPr>
                <a:defRPr/>
              </a:pPr>
              <a:t>‹#›</a:t>
            </a:fld>
            <a:endParaRPr lang="en-US" altLang="en-US"/>
          </a:p>
        </p:txBody>
      </p:sp>
    </p:spTree>
    <p:extLst>
      <p:ext uri="{BB962C8B-B14F-4D97-AF65-F5344CB8AC3E}">
        <p14:creationId xmlns:p14="http://schemas.microsoft.com/office/powerpoint/2010/main" val="3911279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903399-A493-42BC-82B2-CF85C0A98A9B}" type="slidenum">
              <a:rPr lang="en-US" altLang="en-US"/>
              <a:pPr>
                <a:defRPr/>
              </a:pPr>
              <a:t>‹#›</a:t>
            </a:fld>
            <a:endParaRPr lang="en-US" altLang="en-US"/>
          </a:p>
        </p:txBody>
      </p:sp>
    </p:spTree>
    <p:extLst>
      <p:ext uri="{BB962C8B-B14F-4D97-AF65-F5344CB8AC3E}">
        <p14:creationId xmlns:p14="http://schemas.microsoft.com/office/powerpoint/2010/main" val="1514674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6CD88D-4811-40B2-9A5E-08C77C33E7A0}" type="slidenum">
              <a:rPr lang="en-US" altLang="en-US"/>
              <a:pPr>
                <a:defRPr/>
              </a:pPr>
              <a:t>‹#›</a:t>
            </a:fld>
            <a:endParaRPr lang="en-US" altLang="en-US"/>
          </a:p>
        </p:txBody>
      </p:sp>
    </p:spTree>
    <p:extLst>
      <p:ext uri="{BB962C8B-B14F-4D97-AF65-F5344CB8AC3E}">
        <p14:creationId xmlns:p14="http://schemas.microsoft.com/office/powerpoint/2010/main" val="554732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bluebackgorund"/>
          <p:cNvPicPr>
            <a:picLocks noChangeAspect="1" noChangeArrowheads="1"/>
          </p:cNvPicPr>
          <p:nvPr/>
        </p:nvPicPr>
        <p:blipFill>
          <a:blip r:embed="rId15">
            <a:extLst>
              <a:ext uri="{28A0092B-C50C-407E-A947-70E740481C1C}">
                <a14:useLocalDpi xmlns:a14="http://schemas.microsoft.com/office/drawing/2010/main" val="0"/>
              </a:ext>
            </a:extLst>
          </a:blip>
          <a:srcRect l="3816" t="1057" r="4581" b="1799"/>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6F2734D-480E-47C1-8598-5032E4EC40A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FFFFFF"/>
                </a:solidFill>
              </a:rPr>
              <a:t>Subtle Waves</a:t>
            </a:r>
            <a:br>
              <a:rPr lang="en-US" altLang="en-US" sz="7200" smtClean="0">
                <a:solidFill>
                  <a:srgbClr val="FFFFFF"/>
                </a:solidFill>
              </a:rPr>
            </a:br>
            <a:r>
              <a:rPr lang="en-US" altLang="en-US" sz="7200" smtClean="0">
                <a:solidFill>
                  <a:srgbClr val="FFFFFF"/>
                </a:solidFill>
              </a:rPr>
              <a:t>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mtClean="0"/>
              <a:t>Bullet 1</a:t>
            </a:r>
          </a:p>
          <a:p>
            <a:pPr eaLnBrk="1" hangingPunct="1"/>
            <a:r>
              <a:rPr lang="en-GB" altLang="en-US" smtClean="0"/>
              <a:t>Bullet 1</a:t>
            </a:r>
            <a:endParaRPr lang="en-US" altLang="en-US"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1676400"/>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CCFF"/>
      </a:dk1>
      <a:lt1>
        <a:srgbClr val="FFFFFF"/>
      </a:lt1>
      <a:dk2>
        <a:srgbClr val="FFFFFF"/>
      </a:dk2>
      <a:lt2>
        <a:srgbClr val="004080"/>
      </a:lt2>
      <a:accent1>
        <a:srgbClr val="FFFFFF"/>
      </a:accent1>
      <a:accent2>
        <a:srgbClr val="66CCFF"/>
      </a:accent2>
      <a:accent3>
        <a:srgbClr val="FFFFFF"/>
      </a:accent3>
      <a:accent4>
        <a:srgbClr val="56AEDA"/>
      </a:accent4>
      <a:accent5>
        <a:srgbClr val="FFFFFF"/>
      </a:accent5>
      <a:accent6>
        <a:srgbClr val="5CB9E7"/>
      </a:accent6>
      <a:hlink>
        <a:srgbClr val="CC66FF"/>
      </a:hlink>
      <a:folHlink>
        <a:srgbClr val="6666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1416</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Subtle Waves Template</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Subtle Waves Template</dc:title>
  <dc:creator>Presentation Magazine</dc:creator>
  <cp:lastModifiedBy>Jonty Pearce</cp:lastModifiedBy>
  <cp:revision>59</cp:revision>
  <dcterms:modified xsi:type="dcterms:W3CDTF">2015-02-22T11:10:04Z</dcterms:modified>
</cp:coreProperties>
</file>