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3916833-B52D-44BB-9876-9655C33C1EC7}" type="slidenum">
              <a:rPr lang="en-US" altLang="en-US"/>
              <a:pPr>
                <a:defRPr/>
              </a:pPr>
              <a:t>‹#›</a:t>
            </a:fld>
            <a:endParaRPr lang="en-US" altLang="en-US"/>
          </a:p>
        </p:txBody>
      </p:sp>
    </p:spTree>
    <p:extLst>
      <p:ext uri="{BB962C8B-B14F-4D97-AF65-F5344CB8AC3E}">
        <p14:creationId xmlns:p14="http://schemas.microsoft.com/office/powerpoint/2010/main" val="3640566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65E3A84-0664-4566-BFC9-DC62F718674B}" type="slidenum">
              <a:rPr lang="en-US" altLang="en-US"/>
              <a:pPr>
                <a:defRPr/>
              </a:pPr>
              <a:t>‹#›</a:t>
            </a:fld>
            <a:endParaRPr lang="en-US" altLang="en-US"/>
          </a:p>
        </p:txBody>
      </p:sp>
    </p:spTree>
    <p:extLst>
      <p:ext uri="{BB962C8B-B14F-4D97-AF65-F5344CB8AC3E}">
        <p14:creationId xmlns:p14="http://schemas.microsoft.com/office/powerpoint/2010/main" val="3925401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76E528-6A44-4BE4-9E73-6CAF55103050}"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54830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A985287-B5A0-471E-9E4D-39648A35C692}"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35390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49A01A4-E545-48ED-B4E8-22E6933DD3CA}"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26664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C49985-539A-455F-8C09-4B4EB7D92467}"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48726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109B3F-9D47-4856-AA21-88EC6747D793}"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72862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B0DBE0-9E38-454A-A6BA-1F9F363FAC53}"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509319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24" descr="subtlemesh2"/>
          <p:cNvPicPr>
            <a:picLocks noChangeAspect="1" noChangeArrowheads="1"/>
          </p:cNvPicPr>
          <p:nvPr/>
        </p:nvPicPr>
        <p:blipFill>
          <a:blip r:embed="rId2">
            <a:extLst>
              <a:ext uri="{28A0092B-C50C-407E-A947-70E740481C1C}">
                <a14:useLocalDpi xmlns:a14="http://schemas.microsoft.com/office/drawing/2010/main" val="0"/>
              </a:ext>
            </a:extLst>
          </a:blip>
          <a:srcRect l="3125" r="3125"/>
          <a:stretch>
            <a:fillRect/>
          </a:stretch>
        </p:blipFill>
        <p:spPr bwMode="auto">
          <a:xfrm>
            <a:off x="0" y="0"/>
            <a:ext cx="9144000" cy="68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6FC2C9E6-F506-406B-9D6F-966419B09DCD}" type="slidenum">
              <a:rPr lang="en-US" altLang="en-US"/>
              <a:pPr>
                <a:defRPr/>
              </a:pPr>
              <a:t>‹#›</a:t>
            </a:fld>
            <a:endParaRPr lang="en-US" altLang="en-US"/>
          </a:p>
        </p:txBody>
      </p:sp>
    </p:spTree>
    <p:extLst>
      <p:ext uri="{BB962C8B-B14F-4D97-AF65-F5344CB8AC3E}">
        <p14:creationId xmlns:p14="http://schemas.microsoft.com/office/powerpoint/2010/main" val="1812739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4924727-E530-41B0-88F5-27D06AF35599}" type="slidenum">
              <a:rPr lang="en-US" altLang="en-US"/>
              <a:pPr>
                <a:defRPr/>
              </a:pPr>
              <a:t>‹#›</a:t>
            </a:fld>
            <a:endParaRPr lang="en-US" altLang="en-US"/>
          </a:p>
        </p:txBody>
      </p:sp>
    </p:spTree>
    <p:extLst>
      <p:ext uri="{BB962C8B-B14F-4D97-AF65-F5344CB8AC3E}">
        <p14:creationId xmlns:p14="http://schemas.microsoft.com/office/powerpoint/2010/main" val="831661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DB4C0F-0DF0-48B2-8484-D4D244A00491}" type="slidenum">
              <a:rPr lang="en-US" altLang="en-US"/>
              <a:pPr>
                <a:defRPr/>
              </a:pPr>
              <a:t>‹#›</a:t>
            </a:fld>
            <a:endParaRPr lang="en-US" altLang="en-US"/>
          </a:p>
        </p:txBody>
      </p:sp>
    </p:spTree>
    <p:extLst>
      <p:ext uri="{BB962C8B-B14F-4D97-AF65-F5344CB8AC3E}">
        <p14:creationId xmlns:p14="http://schemas.microsoft.com/office/powerpoint/2010/main" val="2383837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E3123DA-2F24-46F0-8BAA-63DACDF35B00}" type="slidenum">
              <a:rPr lang="en-US" altLang="en-US"/>
              <a:pPr>
                <a:defRPr/>
              </a:pPr>
              <a:t>‹#›</a:t>
            </a:fld>
            <a:endParaRPr lang="en-US" altLang="en-US"/>
          </a:p>
        </p:txBody>
      </p:sp>
    </p:spTree>
    <p:extLst>
      <p:ext uri="{BB962C8B-B14F-4D97-AF65-F5344CB8AC3E}">
        <p14:creationId xmlns:p14="http://schemas.microsoft.com/office/powerpoint/2010/main" val="3824635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BA66BAE-D180-4A73-AAEC-8B0F75DF732D}" type="slidenum">
              <a:rPr lang="en-US" altLang="en-US"/>
              <a:pPr>
                <a:defRPr/>
              </a:pPr>
              <a:t>‹#›</a:t>
            </a:fld>
            <a:endParaRPr lang="en-US" altLang="en-US"/>
          </a:p>
        </p:txBody>
      </p:sp>
    </p:spTree>
    <p:extLst>
      <p:ext uri="{BB962C8B-B14F-4D97-AF65-F5344CB8AC3E}">
        <p14:creationId xmlns:p14="http://schemas.microsoft.com/office/powerpoint/2010/main" val="1350024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F8A672B-641F-4CAB-B72A-4F9EDCEE3EAB}" type="slidenum">
              <a:rPr lang="en-US" altLang="en-US"/>
              <a:pPr>
                <a:defRPr/>
              </a:pPr>
              <a:t>‹#›</a:t>
            </a:fld>
            <a:endParaRPr lang="en-US" altLang="en-US"/>
          </a:p>
        </p:txBody>
      </p:sp>
    </p:spTree>
    <p:extLst>
      <p:ext uri="{BB962C8B-B14F-4D97-AF65-F5344CB8AC3E}">
        <p14:creationId xmlns:p14="http://schemas.microsoft.com/office/powerpoint/2010/main" val="2442406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057B6C5-113E-402C-A1D1-937B0A4BA86B}" type="slidenum">
              <a:rPr lang="en-US" altLang="en-US"/>
              <a:pPr>
                <a:defRPr/>
              </a:pPr>
              <a:t>‹#›</a:t>
            </a:fld>
            <a:endParaRPr lang="en-US" altLang="en-US"/>
          </a:p>
        </p:txBody>
      </p:sp>
    </p:spTree>
    <p:extLst>
      <p:ext uri="{BB962C8B-B14F-4D97-AF65-F5344CB8AC3E}">
        <p14:creationId xmlns:p14="http://schemas.microsoft.com/office/powerpoint/2010/main" val="4030842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8A413DF-4223-45CF-BF01-7C4C50C259FD}" type="slidenum">
              <a:rPr lang="en-US" altLang="en-US"/>
              <a:pPr>
                <a:defRPr/>
              </a:pPr>
              <a:t>‹#›</a:t>
            </a:fld>
            <a:endParaRPr lang="en-US" altLang="en-US"/>
          </a:p>
        </p:txBody>
      </p:sp>
    </p:spTree>
    <p:extLst>
      <p:ext uri="{BB962C8B-B14F-4D97-AF65-F5344CB8AC3E}">
        <p14:creationId xmlns:p14="http://schemas.microsoft.com/office/powerpoint/2010/main" val="98553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C0FAF74-40A0-417B-95E5-CDF38E510639}" type="slidenum">
              <a:rPr lang="en-US" altLang="en-US"/>
              <a:pPr>
                <a:defRPr/>
              </a:pPr>
              <a:t>‹#›</a:t>
            </a:fld>
            <a:endParaRPr lang="en-US" altLang="en-US"/>
          </a:p>
        </p:txBody>
      </p:sp>
    </p:spTree>
    <p:extLst>
      <p:ext uri="{BB962C8B-B14F-4D97-AF65-F5344CB8AC3E}">
        <p14:creationId xmlns:p14="http://schemas.microsoft.com/office/powerpoint/2010/main" val="4189877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6CE038A-7069-4778-9A78-D71CB434EC6F}" type="slidenum">
              <a:rPr lang="en-US" altLang="en-US"/>
              <a:pPr>
                <a:defRPr/>
              </a:pPr>
              <a:t>‹#›</a:t>
            </a:fld>
            <a:endParaRPr lang="en-US" altLang="en-US"/>
          </a:p>
        </p:txBody>
      </p:sp>
    </p:spTree>
    <p:extLst>
      <p:ext uri="{BB962C8B-B14F-4D97-AF65-F5344CB8AC3E}">
        <p14:creationId xmlns:p14="http://schemas.microsoft.com/office/powerpoint/2010/main" val="3529511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84B754B-BA53-497B-93C1-71E72C32D9D3}" type="slidenum">
              <a:rPr lang="en-US" altLang="en-US"/>
              <a:pPr>
                <a:defRPr/>
              </a:pPr>
              <a:t>‹#›</a:t>
            </a:fld>
            <a:endParaRPr lang="en-US" altLang="en-US"/>
          </a:p>
        </p:txBody>
      </p:sp>
    </p:spTree>
    <p:extLst>
      <p:ext uri="{BB962C8B-B14F-4D97-AF65-F5344CB8AC3E}">
        <p14:creationId xmlns:p14="http://schemas.microsoft.com/office/powerpoint/2010/main" val="2319950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7481BFC-2285-4304-BC2A-B4064D04B4C8}" type="slidenum">
              <a:rPr lang="en-US" altLang="en-US"/>
              <a:pPr>
                <a:defRPr/>
              </a:pPr>
              <a:t>‹#›</a:t>
            </a:fld>
            <a:endParaRPr lang="en-US" altLang="en-US"/>
          </a:p>
        </p:txBody>
      </p:sp>
    </p:spTree>
    <p:extLst>
      <p:ext uri="{BB962C8B-B14F-4D97-AF65-F5344CB8AC3E}">
        <p14:creationId xmlns:p14="http://schemas.microsoft.com/office/powerpoint/2010/main" val="2741930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CF0A5E0-5217-4D92-AB08-313B2CBA42C4}" type="slidenum">
              <a:rPr lang="en-US" altLang="en-US"/>
              <a:pPr>
                <a:defRPr/>
              </a:pPr>
              <a:t>‹#›</a:t>
            </a:fld>
            <a:endParaRPr lang="en-US" altLang="en-US"/>
          </a:p>
        </p:txBody>
      </p:sp>
    </p:spTree>
    <p:extLst>
      <p:ext uri="{BB962C8B-B14F-4D97-AF65-F5344CB8AC3E}">
        <p14:creationId xmlns:p14="http://schemas.microsoft.com/office/powerpoint/2010/main" val="3640380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8" descr="subtlemesh2"/>
          <p:cNvPicPr>
            <a:picLocks noChangeAspect="1" noChangeArrowheads="1"/>
          </p:cNvPicPr>
          <p:nvPr/>
        </p:nvPicPr>
        <p:blipFill>
          <a:blip r:embed="rId15">
            <a:extLst>
              <a:ext uri="{28A0092B-C50C-407E-A947-70E740481C1C}">
                <a14:useLocalDpi xmlns:a14="http://schemas.microsoft.com/office/drawing/2010/main" val="0"/>
              </a:ext>
            </a:extLst>
          </a:blip>
          <a:srcRect l="3125" r="3125"/>
          <a:stretch>
            <a:fillRect/>
          </a:stretch>
        </p:blipFill>
        <p:spPr bwMode="auto">
          <a:xfrm>
            <a:off x="0" y="-19050"/>
            <a:ext cx="9144000" cy="68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B9FF30D-B5DF-44E5-A3B2-A6243EC06C7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7200" smtClean="0">
                <a:solidFill>
                  <a:srgbClr val="5D7E9D"/>
                </a:solidFill>
              </a:rPr>
              <a:t>Business Template</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4" descr="businesspeo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8125" y="1676400"/>
            <a:ext cx="3586163" cy="268922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gradFill rotWithShape="0">
            <a:gsLst>
              <a:gs pos="0">
                <a:schemeClr val="accent1">
                  <a:alpha val="42000"/>
                </a:schemeClr>
              </a:gs>
              <a:gs pos="100000">
                <a:schemeClr val="accent1">
                  <a:alpha val="42000"/>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6392863" y="4114800"/>
            <a:ext cx="2232025" cy="1368425"/>
          </a:xfrm>
          <a:prstGeom prst="rect">
            <a:avLst/>
          </a:prstGeom>
          <a:solidFill>
            <a:schemeClr val="hlink">
              <a:alpha val="41960"/>
            </a:schemeClr>
          </a:solidFill>
          <a:ln w="9525">
            <a:solidFill>
              <a:schemeClr val="tx1"/>
            </a:solidFill>
            <a:miter lim="800000"/>
            <a:headEnd/>
            <a:tailEnd/>
          </a:ln>
          <a:effectLst>
            <a:outerShdw dist="107762"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8040"/>
      </a:dk2>
      <a:lt2>
        <a:srgbClr val="004080"/>
      </a:lt2>
      <a:accent1>
        <a:srgbClr val="008040"/>
      </a:accent1>
      <a:accent2>
        <a:srgbClr val="66CCFF"/>
      </a:accent2>
      <a:accent3>
        <a:srgbClr val="FFFFFF"/>
      </a:accent3>
      <a:accent4>
        <a:srgbClr val="000000"/>
      </a:accent4>
      <a:accent5>
        <a:srgbClr val="AAC0AF"/>
      </a:accent5>
      <a:accent6>
        <a:srgbClr val="5CB9E7"/>
      </a:accent6>
      <a:hlink>
        <a:srgbClr val="FF6666"/>
      </a:hlink>
      <a:folHlink>
        <a:srgbClr val="CCFF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1461</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Business Template</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Subtle Grid PowerPoint Template</dc:title>
  <dc:creator>Presentation Magazine</dc:creator>
  <cp:lastModifiedBy>Jonty Pearce</cp:lastModifiedBy>
  <cp:revision>61</cp:revision>
  <dcterms:modified xsi:type="dcterms:W3CDTF">2015-02-22T11:10:04Z</dcterms:modified>
</cp:coreProperties>
</file>