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B536D32-706A-47FD-B5E0-734BB04E6632}" type="slidenum">
              <a:rPr lang="en-US" altLang="en-US"/>
              <a:pPr>
                <a:defRPr/>
              </a:pPr>
              <a:t>‹#›</a:t>
            </a:fld>
            <a:endParaRPr lang="en-US" altLang="en-US"/>
          </a:p>
        </p:txBody>
      </p:sp>
    </p:spTree>
    <p:extLst>
      <p:ext uri="{BB962C8B-B14F-4D97-AF65-F5344CB8AC3E}">
        <p14:creationId xmlns:p14="http://schemas.microsoft.com/office/powerpoint/2010/main" val="782978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69FFAFA-89BC-460B-9701-24FBB1EF0122}" type="slidenum">
              <a:rPr lang="en-US" altLang="en-US"/>
              <a:pPr>
                <a:defRPr/>
              </a:pPr>
              <a:t>‹#›</a:t>
            </a:fld>
            <a:endParaRPr lang="en-US" altLang="en-US"/>
          </a:p>
        </p:txBody>
      </p:sp>
    </p:spTree>
    <p:extLst>
      <p:ext uri="{BB962C8B-B14F-4D97-AF65-F5344CB8AC3E}">
        <p14:creationId xmlns:p14="http://schemas.microsoft.com/office/powerpoint/2010/main" val="10293527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3C8C63-7CC1-4DFA-A204-162FD76DED15}"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25586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99B6447-BBB2-499A-96D0-5D6E26072688}"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00662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83150C-FF90-4F5F-88CC-1E1FE647687F}"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30852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03AD9E-8D2A-44C7-BE32-8ED69E5B7AA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9169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D68DDF6-6D1C-4FD8-8906-92B66B0007AA}"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83315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33B03D-F74A-4CA3-97CB-D58297F476CA}"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970854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23" descr="subtlegrid"/>
          <p:cNvPicPr>
            <a:picLocks noChangeAspect="1" noChangeArrowheads="1"/>
          </p:cNvPicPr>
          <p:nvPr userDrawn="1"/>
        </p:nvPicPr>
        <p:blipFill>
          <a:blip r:embed="rId2">
            <a:extLst>
              <a:ext uri="{28A0092B-C50C-407E-A947-70E740481C1C}">
                <a14:useLocalDpi xmlns:a14="http://schemas.microsoft.com/office/drawing/2010/main" val="0"/>
              </a:ext>
            </a:extLst>
          </a:blip>
          <a:srcRect l="3125" r="3125"/>
          <a:stretch>
            <a:fillRect/>
          </a:stretch>
        </p:blipFill>
        <p:spPr bwMode="auto">
          <a:xfrm>
            <a:off x="0" y="0"/>
            <a:ext cx="9144000" cy="689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EE470A5E-24A3-4D53-B817-C06143212E99}" type="slidenum">
              <a:rPr lang="en-US" altLang="en-US"/>
              <a:pPr>
                <a:defRPr/>
              </a:pPr>
              <a:t>‹#›</a:t>
            </a:fld>
            <a:endParaRPr lang="en-US" altLang="en-US"/>
          </a:p>
        </p:txBody>
      </p:sp>
    </p:spTree>
    <p:extLst>
      <p:ext uri="{BB962C8B-B14F-4D97-AF65-F5344CB8AC3E}">
        <p14:creationId xmlns:p14="http://schemas.microsoft.com/office/powerpoint/2010/main" val="1870947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F635554-BDD7-4E41-AFF4-244D55B3758E}" type="slidenum">
              <a:rPr lang="en-US" altLang="en-US"/>
              <a:pPr>
                <a:defRPr/>
              </a:pPr>
              <a:t>‹#›</a:t>
            </a:fld>
            <a:endParaRPr lang="en-US" altLang="en-US"/>
          </a:p>
        </p:txBody>
      </p:sp>
    </p:spTree>
    <p:extLst>
      <p:ext uri="{BB962C8B-B14F-4D97-AF65-F5344CB8AC3E}">
        <p14:creationId xmlns:p14="http://schemas.microsoft.com/office/powerpoint/2010/main" val="2869760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55CB67B-F269-4339-980D-287E93D50498}" type="slidenum">
              <a:rPr lang="en-US" altLang="en-US"/>
              <a:pPr>
                <a:defRPr/>
              </a:pPr>
              <a:t>‹#›</a:t>
            </a:fld>
            <a:endParaRPr lang="en-US" altLang="en-US"/>
          </a:p>
        </p:txBody>
      </p:sp>
    </p:spTree>
    <p:extLst>
      <p:ext uri="{BB962C8B-B14F-4D97-AF65-F5344CB8AC3E}">
        <p14:creationId xmlns:p14="http://schemas.microsoft.com/office/powerpoint/2010/main" val="2494421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304145E-B7EE-4699-931A-E74A7252A078}" type="slidenum">
              <a:rPr lang="en-US" altLang="en-US"/>
              <a:pPr>
                <a:defRPr/>
              </a:pPr>
              <a:t>‹#›</a:t>
            </a:fld>
            <a:endParaRPr lang="en-US" altLang="en-US"/>
          </a:p>
        </p:txBody>
      </p:sp>
    </p:spTree>
    <p:extLst>
      <p:ext uri="{BB962C8B-B14F-4D97-AF65-F5344CB8AC3E}">
        <p14:creationId xmlns:p14="http://schemas.microsoft.com/office/powerpoint/2010/main" val="877114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71839BE-3390-4BBB-A0AC-1BEA188448DF}" type="slidenum">
              <a:rPr lang="en-US" altLang="en-US"/>
              <a:pPr>
                <a:defRPr/>
              </a:pPr>
              <a:t>‹#›</a:t>
            </a:fld>
            <a:endParaRPr lang="en-US" altLang="en-US"/>
          </a:p>
        </p:txBody>
      </p:sp>
    </p:spTree>
    <p:extLst>
      <p:ext uri="{BB962C8B-B14F-4D97-AF65-F5344CB8AC3E}">
        <p14:creationId xmlns:p14="http://schemas.microsoft.com/office/powerpoint/2010/main" val="207810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5AD7311-0311-4448-9D5A-36972EE9AF3D}" type="slidenum">
              <a:rPr lang="en-US" altLang="en-US"/>
              <a:pPr>
                <a:defRPr/>
              </a:pPr>
              <a:t>‹#›</a:t>
            </a:fld>
            <a:endParaRPr lang="en-US" altLang="en-US"/>
          </a:p>
        </p:txBody>
      </p:sp>
    </p:spTree>
    <p:extLst>
      <p:ext uri="{BB962C8B-B14F-4D97-AF65-F5344CB8AC3E}">
        <p14:creationId xmlns:p14="http://schemas.microsoft.com/office/powerpoint/2010/main" val="3065108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D6BEE6A-01DA-4066-890C-8ED45976E40E}" type="slidenum">
              <a:rPr lang="en-US" altLang="en-US"/>
              <a:pPr>
                <a:defRPr/>
              </a:pPr>
              <a:t>‹#›</a:t>
            </a:fld>
            <a:endParaRPr lang="en-US" altLang="en-US"/>
          </a:p>
        </p:txBody>
      </p:sp>
    </p:spTree>
    <p:extLst>
      <p:ext uri="{BB962C8B-B14F-4D97-AF65-F5344CB8AC3E}">
        <p14:creationId xmlns:p14="http://schemas.microsoft.com/office/powerpoint/2010/main" val="3996706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9AB46CE-BA4F-4C79-834B-073FDA4CBBF1}" type="slidenum">
              <a:rPr lang="en-US" altLang="en-US"/>
              <a:pPr>
                <a:defRPr/>
              </a:pPr>
              <a:t>‹#›</a:t>
            </a:fld>
            <a:endParaRPr lang="en-US" altLang="en-US"/>
          </a:p>
        </p:txBody>
      </p:sp>
    </p:spTree>
    <p:extLst>
      <p:ext uri="{BB962C8B-B14F-4D97-AF65-F5344CB8AC3E}">
        <p14:creationId xmlns:p14="http://schemas.microsoft.com/office/powerpoint/2010/main" val="747030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2405C89-B390-4217-819E-5484303FBF85}" type="slidenum">
              <a:rPr lang="en-US" altLang="en-US"/>
              <a:pPr>
                <a:defRPr/>
              </a:pPr>
              <a:t>‹#›</a:t>
            </a:fld>
            <a:endParaRPr lang="en-US" altLang="en-US"/>
          </a:p>
        </p:txBody>
      </p:sp>
    </p:spTree>
    <p:extLst>
      <p:ext uri="{BB962C8B-B14F-4D97-AF65-F5344CB8AC3E}">
        <p14:creationId xmlns:p14="http://schemas.microsoft.com/office/powerpoint/2010/main" val="491166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EF4C9EC-9EAA-4F82-8138-BE61332D762B}" type="slidenum">
              <a:rPr lang="en-US" altLang="en-US"/>
              <a:pPr>
                <a:defRPr/>
              </a:pPr>
              <a:t>‹#›</a:t>
            </a:fld>
            <a:endParaRPr lang="en-US" altLang="en-US"/>
          </a:p>
        </p:txBody>
      </p:sp>
    </p:spTree>
    <p:extLst>
      <p:ext uri="{BB962C8B-B14F-4D97-AF65-F5344CB8AC3E}">
        <p14:creationId xmlns:p14="http://schemas.microsoft.com/office/powerpoint/2010/main" val="3358787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3612868-4043-4C45-ACDA-2A0ACCB2C279}" type="slidenum">
              <a:rPr lang="en-US" altLang="en-US"/>
              <a:pPr>
                <a:defRPr/>
              </a:pPr>
              <a:t>‹#›</a:t>
            </a:fld>
            <a:endParaRPr lang="en-US" altLang="en-US"/>
          </a:p>
        </p:txBody>
      </p:sp>
    </p:spTree>
    <p:extLst>
      <p:ext uri="{BB962C8B-B14F-4D97-AF65-F5344CB8AC3E}">
        <p14:creationId xmlns:p14="http://schemas.microsoft.com/office/powerpoint/2010/main" val="372484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9042C60-E05B-4BA9-A4D5-C9A7E78687B0}" type="slidenum">
              <a:rPr lang="en-US" altLang="en-US"/>
              <a:pPr>
                <a:defRPr/>
              </a:pPr>
              <a:t>‹#›</a:t>
            </a:fld>
            <a:endParaRPr lang="en-US" altLang="en-US"/>
          </a:p>
        </p:txBody>
      </p:sp>
    </p:spTree>
    <p:extLst>
      <p:ext uri="{BB962C8B-B14F-4D97-AF65-F5344CB8AC3E}">
        <p14:creationId xmlns:p14="http://schemas.microsoft.com/office/powerpoint/2010/main" val="1967127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AB7A754-9D9E-47C6-AE61-B4D9634C98DE}" type="slidenum">
              <a:rPr lang="en-US" altLang="en-US"/>
              <a:pPr>
                <a:defRPr/>
              </a:pPr>
              <a:t>‹#›</a:t>
            </a:fld>
            <a:endParaRPr lang="en-US" altLang="en-US"/>
          </a:p>
        </p:txBody>
      </p:sp>
    </p:spTree>
    <p:extLst>
      <p:ext uri="{BB962C8B-B14F-4D97-AF65-F5344CB8AC3E}">
        <p14:creationId xmlns:p14="http://schemas.microsoft.com/office/powerpoint/2010/main" val="3250954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7" descr="subtlegrid"/>
          <p:cNvPicPr>
            <a:picLocks noChangeAspect="1" noChangeArrowheads="1"/>
          </p:cNvPicPr>
          <p:nvPr userDrawn="1"/>
        </p:nvPicPr>
        <p:blipFill>
          <a:blip r:embed="rId15">
            <a:extLst>
              <a:ext uri="{28A0092B-C50C-407E-A947-70E740481C1C}">
                <a14:useLocalDpi xmlns:a14="http://schemas.microsoft.com/office/drawing/2010/main" val="0"/>
              </a:ext>
            </a:extLst>
          </a:blip>
          <a:srcRect l="3125" r="3125"/>
          <a:stretch>
            <a:fillRect/>
          </a:stretch>
        </p:blipFill>
        <p:spPr bwMode="auto">
          <a:xfrm>
            <a:off x="0" y="-17463"/>
            <a:ext cx="9144000" cy="689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40D460E-1F3C-4E91-AB3E-1296EF91225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rgbClr val="FFFFFF"/>
                </a:solidFill>
              </a:rPr>
              <a:t>Business Template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4" descr="business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1676400"/>
            <a:ext cx="3586163" cy="268922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hlink">
              <a:alpha val="41960"/>
            </a:schemeClr>
          </a:solidFill>
          <a:ln w="9525">
            <a:solidFill>
              <a:schemeClr val="tx1"/>
            </a:solidFill>
            <a:miter lim="800000"/>
            <a:headEnd/>
            <a:tailEnd/>
          </a:ln>
          <a:effectLst>
            <a:outerShdw dist="107762"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4080"/>
      </a:dk2>
      <a:lt2>
        <a:srgbClr val="004080"/>
      </a:lt2>
      <a:accent1>
        <a:srgbClr val="FFFFFF"/>
      </a:accent1>
      <a:accent2>
        <a:srgbClr val="66CCFF"/>
      </a:accent2>
      <a:accent3>
        <a:srgbClr val="FFFFFF"/>
      </a:accent3>
      <a:accent4>
        <a:srgbClr val="000000"/>
      </a:accent4>
      <a:accent5>
        <a:srgbClr val="FFFFFF"/>
      </a:accent5>
      <a:accent6>
        <a:srgbClr val="5CB9E7"/>
      </a:accent6>
      <a:hlink>
        <a:srgbClr val="666666"/>
      </a:hlink>
      <a:folHlink>
        <a:srgbClr val="6666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1400</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Business Template</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Subtle Swirl Template</dc:title>
  <dc:creator>Presentation Magazine</dc:creator>
  <cp:lastModifiedBy>Jonty Pearce</cp:lastModifiedBy>
  <cp:revision>55</cp:revision>
  <dcterms:modified xsi:type="dcterms:W3CDTF">2015-02-22T11:10:03Z</dcterms:modified>
</cp:coreProperties>
</file>