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047"/>
    <a:srgbClr val="000000"/>
    <a:srgbClr val="CE137C"/>
    <a:srgbClr val="6E98D4"/>
    <a:srgbClr val="82A254"/>
    <a:srgbClr val="FFFFFF"/>
    <a:srgbClr val="F6C508"/>
    <a:srgbClr val="ECA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111479-627B-4B06-B23E-1C7F5DEAC760}" type="slidenum">
              <a:rPr lang="en-US" altLang="en-US"/>
              <a:pPr>
                <a:defRPr/>
              </a:pPr>
              <a:t>‹#›</a:t>
            </a:fld>
            <a:endParaRPr lang="en-US" altLang="en-US"/>
          </a:p>
        </p:txBody>
      </p:sp>
    </p:spTree>
    <p:extLst>
      <p:ext uri="{BB962C8B-B14F-4D97-AF65-F5344CB8AC3E}">
        <p14:creationId xmlns:p14="http://schemas.microsoft.com/office/powerpoint/2010/main" val="3887369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E4C9F26-299F-464D-A580-5793795B390E}" type="slidenum">
              <a:rPr lang="en-US" altLang="en-US"/>
              <a:pPr>
                <a:defRPr/>
              </a:pPr>
              <a:t>‹#›</a:t>
            </a:fld>
            <a:endParaRPr lang="en-US" altLang="en-US"/>
          </a:p>
        </p:txBody>
      </p:sp>
    </p:spTree>
    <p:extLst>
      <p:ext uri="{BB962C8B-B14F-4D97-AF65-F5344CB8AC3E}">
        <p14:creationId xmlns:p14="http://schemas.microsoft.com/office/powerpoint/2010/main" val="733330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F4D19C-8552-4A98-9292-0BB200A946CE}"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76727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9009C5-6542-442C-B298-8F7DDCE1CB9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27874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42BF0B-F6F4-4DE4-8B92-5F7CBF6E2D21}"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42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0C74F9-5825-40E4-9730-505005D2A6C6}"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1888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66DE50-594C-4D0E-9EB9-CDFE1A30A9C8}"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6865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5E005A-3471-4611-977B-23ADD2CCA9B9}"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707840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at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5538" y="1819275"/>
            <a:ext cx="147637"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satr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5200" y="14478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satr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20900" y="319563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sat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0500" y="556577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sat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0" y="5105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descr="sat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78300" y="533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satr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1700" y="4562475"/>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satr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35925" y="339248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8" descr="satr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16700" y="578643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descr="satr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924800" y="9906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0" descr="satr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774825" y="1473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1" descr="satr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12825" y="36496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3" descr="satr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77863" y="6003925"/>
            <a:ext cx="2238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4" descr="satr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686800" y="54149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5" descr="sat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8300" y="300038"/>
            <a:ext cx="147638"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6" descr="sat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8200" y="159702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20"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21"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22" name="Rectangle 6"/>
          <p:cNvSpPr>
            <a:spLocks noGrp="1" noChangeArrowheads="1"/>
          </p:cNvSpPr>
          <p:nvPr>
            <p:ph type="sldNum" sz="quarter" idx="12"/>
          </p:nvPr>
        </p:nvSpPr>
        <p:spPr/>
        <p:txBody>
          <a:bodyPr/>
          <a:lstStyle>
            <a:lvl1pPr>
              <a:defRPr smtClean="0"/>
            </a:lvl1pPr>
          </a:lstStyle>
          <a:p>
            <a:pPr>
              <a:defRPr/>
            </a:pPr>
            <a:fld id="{14AEA340-FFA3-46A4-AD36-ACED4FE2E33B}" type="slidenum">
              <a:rPr lang="en-US" altLang="en-US"/>
              <a:pPr>
                <a:defRPr/>
              </a:pPr>
              <a:t>‹#›</a:t>
            </a:fld>
            <a:endParaRPr lang="en-US" altLang="en-US"/>
          </a:p>
        </p:txBody>
      </p:sp>
    </p:spTree>
    <p:extLst>
      <p:ext uri="{BB962C8B-B14F-4D97-AF65-F5344CB8AC3E}">
        <p14:creationId xmlns:p14="http://schemas.microsoft.com/office/powerpoint/2010/main" val="176773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E86011-98C5-45BB-AC42-2CED438D3558}" type="slidenum">
              <a:rPr lang="en-US" altLang="en-US"/>
              <a:pPr>
                <a:defRPr/>
              </a:pPr>
              <a:t>‹#›</a:t>
            </a:fld>
            <a:endParaRPr lang="en-US" altLang="en-US"/>
          </a:p>
        </p:txBody>
      </p:sp>
    </p:spTree>
    <p:extLst>
      <p:ext uri="{BB962C8B-B14F-4D97-AF65-F5344CB8AC3E}">
        <p14:creationId xmlns:p14="http://schemas.microsoft.com/office/powerpoint/2010/main" val="32359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1D1EA2-C95A-43B0-BCD9-C070AF99617A}" type="slidenum">
              <a:rPr lang="en-US" altLang="en-US"/>
              <a:pPr>
                <a:defRPr/>
              </a:pPr>
              <a:t>‹#›</a:t>
            </a:fld>
            <a:endParaRPr lang="en-US" altLang="en-US"/>
          </a:p>
        </p:txBody>
      </p:sp>
    </p:spTree>
    <p:extLst>
      <p:ext uri="{BB962C8B-B14F-4D97-AF65-F5344CB8AC3E}">
        <p14:creationId xmlns:p14="http://schemas.microsoft.com/office/powerpoint/2010/main" val="197316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460F1C-A272-449B-86B5-BC22916B78F9}" type="slidenum">
              <a:rPr lang="en-US" altLang="en-US"/>
              <a:pPr>
                <a:defRPr/>
              </a:pPr>
              <a:t>‹#›</a:t>
            </a:fld>
            <a:endParaRPr lang="en-US" altLang="en-US"/>
          </a:p>
        </p:txBody>
      </p:sp>
    </p:spTree>
    <p:extLst>
      <p:ext uri="{BB962C8B-B14F-4D97-AF65-F5344CB8AC3E}">
        <p14:creationId xmlns:p14="http://schemas.microsoft.com/office/powerpoint/2010/main" val="635199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F876DD9-D1FA-4313-90B0-74BFADA940E3}" type="slidenum">
              <a:rPr lang="en-US" altLang="en-US"/>
              <a:pPr>
                <a:defRPr/>
              </a:pPr>
              <a:t>‹#›</a:t>
            </a:fld>
            <a:endParaRPr lang="en-US" altLang="en-US"/>
          </a:p>
        </p:txBody>
      </p:sp>
    </p:spTree>
    <p:extLst>
      <p:ext uri="{BB962C8B-B14F-4D97-AF65-F5344CB8AC3E}">
        <p14:creationId xmlns:p14="http://schemas.microsoft.com/office/powerpoint/2010/main" val="235783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31D420-AE48-4269-9F05-3103A4268177}" type="slidenum">
              <a:rPr lang="en-US" altLang="en-US"/>
              <a:pPr>
                <a:defRPr/>
              </a:pPr>
              <a:t>‹#›</a:t>
            </a:fld>
            <a:endParaRPr lang="en-US" altLang="en-US"/>
          </a:p>
        </p:txBody>
      </p:sp>
    </p:spTree>
    <p:extLst>
      <p:ext uri="{BB962C8B-B14F-4D97-AF65-F5344CB8AC3E}">
        <p14:creationId xmlns:p14="http://schemas.microsoft.com/office/powerpoint/2010/main" val="108128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A3131F-55E3-4C75-BBEF-FA02C333553A}" type="slidenum">
              <a:rPr lang="en-US" altLang="en-US"/>
              <a:pPr>
                <a:defRPr/>
              </a:pPr>
              <a:t>‹#›</a:t>
            </a:fld>
            <a:endParaRPr lang="en-US" altLang="en-US"/>
          </a:p>
        </p:txBody>
      </p:sp>
    </p:spTree>
    <p:extLst>
      <p:ext uri="{BB962C8B-B14F-4D97-AF65-F5344CB8AC3E}">
        <p14:creationId xmlns:p14="http://schemas.microsoft.com/office/powerpoint/2010/main" val="269233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4FD2CA2-ADCC-4A9D-A70F-28D5F49FC134}" type="slidenum">
              <a:rPr lang="en-US" altLang="en-US"/>
              <a:pPr>
                <a:defRPr/>
              </a:pPr>
              <a:t>‹#›</a:t>
            </a:fld>
            <a:endParaRPr lang="en-US" altLang="en-US"/>
          </a:p>
        </p:txBody>
      </p:sp>
    </p:spTree>
    <p:extLst>
      <p:ext uri="{BB962C8B-B14F-4D97-AF65-F5344CB8AC3E}">
        <p14:creationId xmlns:p14="http://schemas.microsoft.com/office/powerpoint/2010/main" val="860917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EB30A27-4C03-4B2F-8E5D-4F5ABE8C054A}" type="slidenum">
              <a:rPr lang="en-US" altLang="en-US"/>
              <a:pPr>
                <a:defRPr/>
              </a:pPr>
              <a:t>‹#›</a:t>
            </a:fld>
            <a:endParaRPr lang="en-US" altLang="en-US"/>
          </a:p>
        </p:txBody>
      </p:sp>
    </p:spTree>
    <p:extLst>
      <p:ext uri="{BB962C8B-B14F-4D97-AF65-F5344CB8AC3E}">
        <p14:creationId xmlns:p14="http://schemas.microsoft.com/office/powerpoint/2010/main" val="366909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14EC42-5A48-4F91-AFAB-19891E7EAA9B}" type="slidenum">
              <a:rPr lang="en-US" altLang="en-US"/>
              <a:pPr>
                <a:defRPr/>
              </a:pPr>
              <a:t>‹#›</a:t>
            </a:fld>
            <a:endParaRPr lang="en-US" altLang="en-US"/>
          </a:p>
        </p:txBody>
      </p:sp>
    </p:spTree>
    <p:extLst>
      <p:ext uri="{BB962C8B-B14F-4D97-AF65-F5344CB8AC3E}">
        <p14:creationId xmlns:p14="http://schemas.microsoft.com/office/powerpoint/2010/main" val="38374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47F6402-0A45-4C40-85FB-6F5BBC318458}" type="slidenum">
              <a:rPr lang="en-US" altLang="en-US"/>
              <a:pPr>
                <a:defRPr/>
              </a:pPr>
              <a:t>‹#›</a:t>
            </a:fld>
            <a:endParaRPr lang="en-US" altLang="en-US"/>
          </a:p>
        </p:txBody>
      </p:sp>
    </p:spTree>
    <p:extLst>
      <p:ext uri="{BB962C8B-B14F-4D97-AF65-F5344CB8AC3E}">
        <p14:creationId xmlns:p14="http://schemas.microsoft.com/office/powerpoint/2010/main" val="153769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E3AD117-374A-41DC-A1DB-8E45612C0B3D}" type="slidenum">
              <a:rPr lang="en-US" altLang="en-US"/>
              <a:pPr>
                <a:defRPr/>
              </a:pPr>
              <a:t>‹#›</a:t>
            </a:fld>
            <a:endParaRPr lang="en-US" altLang="en-US"/>
          </a:p>
        </p:txBody>
      </p:sp>
    </p:spTree>
    <p:extLst>
      <p:ext uri="{BB962C8B-B14F-4D97-AF65-F5344CB8AC3E}">
        <p14:creationId xmlns:p14="http://schemas.microsoft.com/office/powerpoint/2010/main" val="391358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DE36A32-7149-4946-BB01-5F3812AE4321}" type="slidenum">
              <a:rPr lang="en-US" altLang="en-US"/>
              <a:pPr>
                <a:defRPr/>
              </a:pPr>
              <a:t>‹#›</a:t>
            </a:fld>
            <a:endParaRPr lang="en-US" altLang="en-US"/>
          </a:p>
        </p:txBody>
      </p:sp>
    </p:spTree>
    <p:extLst>
      <p:ext uri="{BB962C8B-B14F-4D97-AF65-F5344CB8AC3E}">
        <p14:creationId xmlns:p14="http://schemas.microsoft.com/office/powerpoint/2010/main" val="2205388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gif"/><Relationship Id="rId2" Type="http://schemas.openxmlformats.org/officeDocument/2006/relationships/slideLayout" Target="../slideLayouts/slideLayout2.xml"/><Relationship Id="rId16" Type="http://schemas.openxmlformats.org/officeDocument/2006/relationships/image" Target="../media/image2.gif"/><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19" Type="http://schemas.openxmlformats.org/officeDocument/2006/relationships/image" Target="../media/image5.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sat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25538" y="1819275"/>
            <a:ext cx="147637"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satr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14478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0" descr="satr3"/>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092700" y="2489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1" descr="satr3"/>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120900" y="319563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sat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730500" y="556577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3" descr="sat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2500" y="5105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4" descr="sat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178300" y="533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satr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01700" y="4562475"/>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6" descr="satr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035925" y="339248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7" descr="satr4"/>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3035300" y="219868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8" descr="satr4"/>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6616700" y="578643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9" descr="satr5"/>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924800" y="9906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0" descr="satr5"/>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774825" y="1473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21" descr="satr5"/>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012825" y="36496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22" descr="satr_5"/>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483100" y="3316288"/>
            <a:ext cx="30003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 name="Picture 23" descr="satr5"/>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677863" y="6003925"/>
            <a:ext cx="2238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24" descr="satr5"/>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8686800" y="54149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25" descr="sat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8300" y="300038"/>
            <a:ext cx="147638"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26" descr="sat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58200" y="159702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6"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A5D6C5E-47B2-4580-A376-67CF273645B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30375"/>
            <a:ext cx="7772400" cy="1470025"/>
          </a:xfrm>
        </p:spPr>
        <p:txBody>
          <a:bodyPr/>
          <a:lstStyle/>
          <a:p>
            <a:pPr eaLnBrk="1" hangingPunct="1"/>
            <a:r>
              <a:rPr lang="en-GB" altLang="en-US" sz="9600" b="1" smtClean="0">
                <a:solidFill>
                  <a:srgbClr val="FFFFFF"/>
                </a:solidFill>
              </a:rPr>
              <a:t>stars</a:t>
            </a:r>
            <a:endParaRPr lang="en-US" altLang="en-US" smtClean="0"/>
          </a:p>
        </p:txBody>
      </p:sp>
      <p:sp>
        <p:nvSpPr>
          <p:cNvPr id="5123" name="Text Box 22"/>
          <p:cNvSpPr txBox="1">
            <a:spLocks noChangeArrowheads="1"/>
          </p:cNvSpPr>
          <p:nvPr/>
        </p:nvSpPr>
        <p:spPr bwMode="auto">
          <a:xfrm>
            <a:off x="2057400" y="3200400"/>
            <a:ext cx="495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a:solidFill>
                  <a:schemeClr val="bg2"/>
                </a:solidFill>
              </a:rPr>
              <a:t>template</a:t>
            </a:r>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accent1"/>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sp>
        <p:nvSpPr>
          <p:cNvPr id="11267"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5"/>
          <p:cNvSpPr>
            <a:spLocks noChangeArrowheads="1"/>
          </p:cNvSpPr>
          <p:nvPr/>
        </p:nvSpPr>
        <p:spPr bwMode="auto">
          <a:xfrm>
            <a:off x="838200" y="40465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15" name="Rectangle 16"/>
          <p:cNvSpPr>
            <a:spLocks noChangeArrowheads="1"/>
          </p:cNvSpPr>
          <p:nvPr/>
        </p:nvSpPr>
        <p:spPr bwMode="auto">
          <a:xfrm>
            <a:off x="3733800" y="40465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3316" name="Rectangle 2"/>
          <p:cNvSpPr>
            <a:spLocks noGrp="1" noChangeArrowheads="1"/>
          </p:cNvSpPr>
          <p:nvPr>
            <p:ph type="title"/>
          </p:nvPr>
        </p:nvSpPr>
        <p:spPr>
          <a:xfrm>
            <a:off x="457200" y="206375"/>
            <a:ext cx="8229600" cy="1143000"/>
          </a:xfrm>
        </p:spPr>
        <p:txBody>
          <a:bodyPr/>
          <a:lstStyle/>
          <a:p>
            <a:pPr eaLnBrk="1" hangingPunct="1"/>
            <a:r>
              <a:rPr lang="en-GB" altLang="en-US" smtClean="0"/>
              <a:t>Examples of default styles</a:t>
            </a:r>
            <a:endParaRPr lang="en-US" altLang="en-US" smtClean="0"/>
          </a:p>
        </p:txBody>
      </p:sp>
      <p:sp>
        <p:nvSpPr>
          <p:cNvPr id="13317" name="Rectangle 3"/>
          <p:cNvSpPr>
            <a:spLocks noGrp="1" noChangeArrowheads="1"/>
          </p:cNvSpPr>
          <p:nvPr>
            <p:ph type="body" sz="half" idx="1"/>
          </p:nvPr>
        </p:nvSpPr>
        <p:spPr>
          <a:xfrm>
            <a:off x="457200" y="1531938"/>
            <a:ext cx="4038600" cy="3700462"/>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4080"/>
      </a:lt1>
      <a:dk2>
        <a:srgbClr val="000000"/>
      </a:dk2>
      <a:lt2>
        <a:srgbClr val="FF0080"/>
      </a:lt2>
      <a:accent1>
        <a:srgbClr val="66CCFF"/>
      </a:accent1>
      <a:accent2>
        <a:srgbClr val="333399"/>
      </a:accent2>
      <a:accent3>
        <a:srgbClr val="AAAAAA"/>
      </a:accent3>
      <a:accent4>
        <a:srgbClr val="00356C"/>
      </a:accent4>
      <a:accent5>
        <a:srgbClr val="B8E2FF"/>
      </a:accent5>
      <a:accent6>
        <a:srgbClr val="2D2D8A"/>
      </a:accent6>
      <a:hlink>
        <a:srgbClr val="66CC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stars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Stars Template</dc:title>
  <dc:creator>Presentation Magazine</dc:creator>
  <cp:lastModifiedBy>Jonty Pearce</cp:lastModifiedBy>
  <cp:revision>13</cp:revision>
  <dcterms:modified xsi:type="dcterms:W3CDTF">2015-02-22T11:10:03Z</dcterms:modified>
</cp:coreProperties>
</file>