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0080"/>
    <a:srgbClr val="FFFFFF"/>
    <a:srgbClr val="5D7E9D"/>
    <a:srgbClr val="191919"/>
    <a:srgbClr val="8000FF"/>
    <a:srgbClr val="6F7EB9"/>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5541F52-07BF-45C7-A6FF-0633CD7D25B2}" type="slidenum">
              <a:rPr lang="en-US" altLang="en-US"/>
              <a:pPr>
                <a:defRPr/>
              </a:pPr>
              <a:t>‹#›</a:t>
            </a:fld>
            <a:endParaRPr lang="en-US" altLang="en-US"/>
          </a:p>
        </p:txBody>
      </p:sp>
    </p:spTree>
    <p:extLst>
      <p:ext uri="{BB962C8B-B14F-4D97-AF65-F5344CB8AC3E}">
        <p14:creationId xmlns:p14="http://schemas.microsoft.com/office/powerpoint/2010/main" val="1466417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53BB865-B00C-4F18-96C8-DD3C6299F311}" type="slidenum">
              <a:rPr lang="en-US" altLang="en-US"/>
              <a:pPr>
                <a:defRPr/>
              </a:pPr>
              <a:t>‹#›</a:t>
            </a:fld>
            <a:endParaRPr lang="en-US" altLang="en-US"/>
          </a:p>
        </p:txBody>
      </p:sp>
    </p:spTree>
    <p:extLst>
      <p:ext uri="{BB962C8B-B14F-4D97-AF65-F5344CB8AC3E}">
        <p14:creationId xmlns:p14="http://schemas.microsoft.com/office/powerpoint/2010/main" val="26300286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6267E7A-90CE-47FA-A25B-43A913D4C4AF}"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08029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D5EC6D-1FAD-44FA-BAF2-23A66152BD47}"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05792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94275C9-9FDC-4A56-BCD5-56A7FAE96C20}"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76765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21E13C0-F11C-4BBF-9B48-35C89DFA455E}"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33182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3745672-70C7-407B-83C9-75C593841A98}"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62839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AC0D565-7333-4DAB-B123-DB654598BCCE}"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071376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pic>
        <p:nvPicPr>
          <p:cNvPr id="4" name="Picture 19" descr="snowpurpl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050" y="-14288"/>
            <a:ext cx="9182100"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42FF4968-A56A-495A-9A45-FD2210AA92B1}" type="slidenum">
              <a:rPr lang="en-US" altLang="en-US"/>
              <a:pPr>
                <a:defRPr/>
              </a:pPr>
              <a:t>‹#›</a:t>
            </a:fld>
            <a:endParaRPr lang="en-US" altLang="en-US"/>
          </a:p>
        </p:txBody>
      </p:sp>
    </p:spTree>
    <p:extLst>
      <p:ext uri="{BB962C8B-B14F-4D97-AF65-F5344CB8AC3E}">
        <p14:creationId xmlns:p14="http://schemas.microsoft.com/office/powerpoint/2010/main" val="1208468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CA5A0B7-88BF-41E7-9192-FC48E18C64E5}" type="slidenum">
              <a:rPr lang="en-US" altLang="en-US"/>
              <a:pPr>
                <a:defRPr/>
              </a:pPr>
              <a:t>‹#›</a:t>
            </a:fld>
            <a:endParaRPr lang="en-US" altLang="en-US"/>
          </a:p>
        </p:txBody>
      </p:sp>
    </p:spTree>
    <p:extLst>
      <p:ext uri="{BB962C8B-B14F-4D97-AF65-F5344CB8AC3E}">
        <p14:creationId xmlns:p14="http://schemas.microsoft.com/office/powerpoint/2010/main" val="4076842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056CA17-AB32-4FFE-8547-9925ED498193}" type="slidenum">
              <a:rPr lang="en-US" altLang="en-US"/>
              <a:pPr>
                <a:defRPr/>
              </a:pPr>
              <a:t>‹#›</a:t>
            </a:fld>
            <a:endParaRPr lang="en-US" altLang="en-US"/>
          </a:p>
        </p:txBody>
      </p:sp>
    </p:spTree>
    <p:extLst>
      <p:ext uri="{BB962C8B-B14F-4D97-AF65-F5344CB8AC3E}">
        <p14:creationId xmlns:p14="http://schemas.microsoft.com/office/powerpoint/2010/main" val="128688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6E12110-A5C2-4E7F-83CD-E16C7331A359}" type="slidenum">
              <a:rPr lang="en-US" altLang="en-US"/>
              <a:pPr>
                <a:defRPr/>
              </a:pPr>
              <a:t>‹#›</a:t>
            </a:fld>
            <a:endParaRPr lang="en-US" altLang="en-US"/>
          </a:p>
        </p:txBody>
      </p:sp>
    </p:spTree>
    <p:extLst>
      <p:ext uri="{BB962C8B-B14F-4D97-AF65-F5344CB8AC3E}">
        <p14:creationId xmlns:p14="http://schemas.microsoft.com/office/powerpoint/2010/main" val="2050910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18F2A9D-D674-488F-BD55-079BC6E4F46A}" type="slidenum">
              <a:rPr lang="en-US" altLang="en-US"/>
              <a:pPr>
                <a:defRPr/>
              </a:pPr>
              <a:t>‹#›</a:t>
            </a:fld>
            <a:endParaRPr lang="en-US" altLang="en-US"/>
          </a:p>
        </p:txBody>
      </p:sp>
    </p:spTree>
    <p:extLst>
      <p:ext uri="{BB962C8B-B14F-4D97-AF65-F5344CB8AC3E}">
        <p14:creationId xmlns:p14="http://schemas.microsoft.com/office/powerpoint/2010/main" val="1317984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4DD0215-5305-4E78-BE8B-8CB4AE3FE455}" type="slidenum">
              <a:rPr lang="en-US" altLang="en-US"/>
              <a:pPr>
                <a:defRPr/>
              </a:pPr>
              <a:t>‹#›</a:t>
            </a:fld>
            <a:endParaRPr lang="en-US" altLang="en-US"/>
          </a:p>
        </p:txBody>
      </p:sp>
    </p:spTree>
    <p:extLst>
      <p:ext uri="{BB962C8B-B14F-4D97-AF65-F5344CB8AC3E}">
        <p14:creationId xmlns:p14="http://schemas.microsoft.com/office/powerpoint/2010/main" val="787931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7403E5A-BFD6-47D6-BAF3-C3786499A62A}" type="slidenum">
              <a:rPr lang="en-US" altLang="en-US"/>
              <a:pPr>
                <a:defRPr/>
              </a:pPr>
              <a:t>‹#›</a:t>
            </a:fld>
            <a:endParaRPr lang="en-US" altLang="en-US"/>
          </a:p>
        </p:txBody>
      </p:sp>
    </p:spTree>
    <p:extLst>
      <p:ext uri="{BB962C8B-B14F-4D97-AF65-F5344CB8AC3E}">
        <p14:creationId xmlns:p14="http://schemas.microsoft.com/office/powerpoint/2010/main" val="81748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3E2392A-8477-4C7D-B630-4A98845935A4}" type="slidenum">
              <a:rPr lang="en-US" altLang="en-US"/>
              <a:pPr>
                <a:defRPr/>
              </a:pPr>
              <a:t>‹#›</a:t>
            </a:fld>
            <a:endParaRPr lang="en-US" altLang="en-US"/>
          </a:p>
        </p:txBody>
      </p:sp>
    </p:spTree>
    <p:extLst>
      <p:ext uri="{BB962C8B-B14F-4D97-AF65-F5344CB8AC3E}">
        <p14:creationId xmlns:p14="http://schemas.microsoft.com/office/powerpoint/2010/main" val="2190212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784E6A2B-EF8E-418E-822A-9D0937FDC3E3}" type="slidenum">
              <a:rPr lang="en-US" altLang="en-US"/>
              <a:pPr>
                <a:defRPr/>
              </a:pPr>
              <a:t>‹#›</a:t>
            </a:fld>
            <a:endParaRPr lang="en-US" altLang="en-US"/>
          </a:p>
        </p:txBody>
      </p:sp>
    </p:spTree>
    <p:extLst>
      <p:ext uri="{BB962C8B-B14F-4D97-AF65-F5344CB8AC3E}">
        <p14:creationId xmlns:p14="http://schemas.microsoft.com/office/powerpoint/2010/main" val="3362586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54DE3635-1F07-43B4-B2C7-8E9BF1B95D93}" type="slidenum">
              <a:rPr lang="en-US" altLang="en-US"/>
              <a:pPr>
                <a:defRPr/>
              </a:pPr>
              <a:t>‹#›</a:t>
            </a:fld>
            <a:endParaRPr lang="en-US" altLang="en-US"/>
          </a:p>
        </p:txBody>
      </p:sp>
    </p:spTree>
    <p:extLst>
      <p:ext uri="{BB962C8B-B14F-4D97-AF65-F5344CB8AC3E}">
        <p14:creationId xmlns:p14="http://schemas.microsoft.com/office/powerpoint/2010/main" val="740119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0938EDF6-B48B-4373-BDFA-6FC314053E3E}" type="slidenum">
              <a:rPr lang="en-US" altLang="en-US"/>
              <a:pPr>
                <a:defRPr/>
              </a:pPr>
              <a:t>‹#›</a:t>
            </a:fld>
            <a:endParaRPr lang="en-US" altLang="en-US"/>
          </a:p>
        </p:txBody>
      </p:sp>
    </p:spTree>
    <p:extLst>
      <p:ext uri="{BB962C8B-B14F-4D97-AF65-F5344CB8AC3E}">
        <p14:creationId xmlns:p14="http://schemas.microsoft.com/office/powerpoint/2010/main" val="354097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C161F74-E1BD-43DC-ABF4-43B2536AE92E}" type="slidenum">
              <a:rPr lang="en-US" altLang="en-US"/>
              <a:pPr>
                <a:defRPr/>
              </a:pPr>
              <a:t>‹#›</a:t>
            </a:fld>
            <a:endParaRPr lang="en-US" altLang="en-US"/>
          </a:p>
        </p:txBody>
      </p:sp>
    </p:spTree>
    <p:extLst>
      <p:ext uri="{BB962C8B-B14F-4D97-AF65-F5344CB8AC3E}">
        <p14:creationId xmlns:p14="http://schemas.microsoft.com/office/powerpoint/2010/main" val="1872420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0DD13FC-9768-4946-A5B4-8C47DBF580A1}" type="slidenum">
              <a:rPr lang="en-US" altLang="en-US"/>
              <a:pPr>
                <a:defRPr/>
              </a:pPr>
              <a:t>‹#›</a:t>
            </a:fld>
            <a:endParaRPr lang="en-US" altLang="en-US"/>
          </a:p>
        </p:txBody>
      </p:sp>
    </p:spTree>
    <p:extLst>
      <p:ext uri="{BB962C8B-B14F-4D97-AF65-F5344CB8AC3E}">
        <p14:creationId xmlns:p14="http://schemas.microsoft.com/office/powerpoint/2010/main" val="1630383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1"/>
          <p:cNvSpPr>
            <a:spLocks noChangeArrowheads="1"/>
          </p:cNvSpPr>
          <p:nvPr userDrawn="1"/>
        </p:nvSpPr>
        <p:spPr bwMode="auto">
          <a:xfrm>
            <a:off x="-19050" y="0"/>
            <a:ext cx="9163050" cy="6872288"/>
          </a:xfrm>
          <a:prstGeom prst="rect">
            <a:avLst/>
          </a:prstGeom>
          <a:solidFill>
            <a:srgbClr val="6F7EB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1027" name="Picture 20" descr="snowpurple"/>
          <p:cNvPicPr>
            <a:picLocks noChangeAspect="1" noChangeArrowheads="1"/>
          </p:cNvPicPr>
          <p:nvPr userDrawn="1"/>
        </p:nvPicPr>
        <p:blipFill>
          <a:blip r:embed="rId15">
            <a:extLst>
              <a:ext uri="{28A0092B-C50C-407E-A947-70E740481C1C}">
                <a14:useLocalDpi xmlns:a14="http://schemas.microsoft.com/office/drawing/2010/main" val="0"/>
              </a:ext>
            </a:extLst>
          </a:blip>
          <a:srcRect t="50000" r="50000"/>
          <a:stretch>
            <a:fillRect/>
          </a:stretch>
        </p:blipFill>
        <p:spPr bwMode="auto">
          <a:xfrm>
            <a:off x="-19050" y="4171950"/>
            <a:ext cx="3600450" cy="270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72761EFA-E37F-4AF3-AE12-2644088E1EB9}"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719263"/>
            <a:ext cx="7772400" cy="1470025"/>
          </a:xfrm>
          <a:extLst>
            <a:ext uri="{909E8E84-426E-40DD-AFC4-6F175D3DCCD1}">
              <a14:hiddenFill xmlns:a14="http://schemas.microsoft.com/office/drawing/2010/main">
                <a:solidFill>
                  <a:srgbClr val="FF0080">
                    <a:alpha val="34117"/>
                  </a:srgbClr>
                </a:solidFill>
              </a14:hiddenFill>
            </a:ext>
            <a:ext uri="{91240B29-F687-4F45-9708-019B960494DF}">
              <a14:hiddenLine xmlns:a14="http://schemas.microsoft.com/office/drawing/2010/main" w="9525">
                <a:solidFill>
                  <a:srgbClr val="FF0080"/>
                </a:solidFill>
                <a:miter lim="800000"/>
                <a:headEnd/>
                <a:tailEnd/>
              </a14:hiddenLine>
            </a:ext>
          </a:extLst>
        </p:spPr>
        <p:txBody>
          <a:bodyPr/>
          <a:lstStyle/>
          <a:p>
            <a:pPr eaLnBrk="1" hangingPunct="1"/>
            <a:r>
              <a:rPr lang="en-US" altLang="en-US" sz="7200" smtClean="0">
                <a:solidFill>
                  <a:schemeClr val="bg2"/>
                </a:solidFill>
              </a:rPr>
              <a:t>snowflakes</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51"/>
          <p:cNvSpPr txBox="1">
            <a:spLocks noChangeArrowheads="1"/>
          </p:cNvSpPr>
          <p:nvPr/>
        </p:nvSpPr>
        <p:spPr bwMode="auto">
          <a:xfrm>
            <a:off x="3408363" y="3048000"/>
            <a:ext cx="23272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a:t>template</a:t>
            </a:r>
            <a:endParaRPr lang="en-US" alt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solidFill>
                  <a:schemeClr val="hlink"/>
                </a:solidFill>
              </a:rPr>
              <a:t>Bullet Point</a:t>
            </a:r>
          </a:p>
          <a:p>
            <a:pPr eaLnBrk="1" hangingPunct="1"/>
            <a:r>
              <a:rPr lang="en-GB" altLang="en-US" smtClean="0">
                <a:solidFill>
                  <a:schemeClr val="hlink"/>
                </a:solidFill>
              </a:rPr>
              <a:t>Bullet Point</a:t>
            </a:r>
          </a:p>
          <a:p>
            <a:pPr lvl="1" eaLnBrk="1" hangingPunct="1"/>
            <a:r>
              <a:rPr lang="en-GB" altLang="en-US" smtClean="0">
                <a:solidFill>
                  <a:schemeClr val="hlink"/>
                </a:solidFill>
              </a:rPr>
              <a:t>Sub Bullet</a:t>
            </a:r>
            <a:endParaRPr lang="en-US" altLang="en-US" smtClean="0">
              <a:solidFill>
                <a:srgbClr val="FF00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23" descr="christtrelightssmall"/>
          <p:cNvPicPr>
            <a:picLocks noChangeAspect="1" noChangeArrowheads="1"/>
          </p:cNvPicPr>
          <p:nvPr/>
        </p:nvPicPr>
        <p:blipFill>
          <a:blip r:embed="rId3">
            <a:extLst>
              <a:ext uri="{28A0092B-C50C-407E-A947-70E740481C1C}">
                <a14:useLocalDpi xmlns:a14="http://schemas.microsoft.com/office/drawing/2010/main" val="0"/>
              </a:ext>
            </a:extLst>
          </a:blip>
          <a:srcRect l="10165" t="53319" r="61618"/>
          <a:stretch>
            <a:fillRect/>
          </a:stretch>
        </p:blipFill>
        <p:spPr bwMode="auto">
          <a:xfrm>
            <a:off x="5715000" y="1417638"/>
            <a:ext cx="2590800" cy="3214687"/>
          </a:xfrm>
          <a:prstGeom prst="rect">
            <a:avLst/>
          </a:prstGeom>
          <a:noFill/>
          <a:ln w="76200">
            <a:solidFill>
              <a:schemeClr val="hlink"/>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CCCCCC"/>
      </a:lt1>
      <a:dk2>
        <a:srgbClr val="000000"/>
      </a:dk2>
      <a:lt2>
        <a:srgbClr val="004080"/>
      </a:lt2>
      <a:accent1>
        <a:srgbClr val="66CCFF"/>
      </a:accent1>
      <a:accent2>
        <a:srgbClr val="333399"/>
      </a:accent2>
      <a:accent3>
        <a:srgbClr val="AAAAAA"/>
      </a:accent3>
      <a:accent4>
        <a:srgbClr val="AEAEAE"/>
      </a:accent4>
      <a:accent5>
        <a:srgbClr val="B8E2FF"/>
      </a:accent5>
      <a:accent6>
        <a:srgbClr val="2D2D8A"/>
      </a:accent6>
      <a:hlink>
        <a:srgbClr val="00FFFF"/>
      </a:hlink>
      <a:folHlink>
        <a:srgbClr val="004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2004:Templates:Presentations:Designs:Clipboard</Template>
  <TotalTime>1211</TotalTime>
  <Words>216</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snowflakes</vt:lpstr>
      <vt:lpstr>Example of a Bullet Point Slide</vt:lpstr>
      <vt:lpstr>Example of a chart</vt:lpstr>
      <vt:lpstr>Picture slide</vt:lpstr>
      <vt:lpstr>Examples of default styles</vt:lpstr>
      <vt:lpstr>Use of templates</vt:lpstr>
    </vt:vector>
  </TitlesOfParts>
  <Company>clearly presented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Snow Flakes Template</dc:title>
  <dc:creator>Presentation Magazine</dc:creator>
  <cp:lastModifiedBy>Jonty Pearce</cp:lastModifiedBy>
  <cp:revision>46</cp:revision>
  <dcterms:modified xsi:type="dcterms:W3CDTF">2015-02-22T11:10:02Z</dcterms:modified>
</cp:coreProperties>
</file>