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91435A6-8170-432E-9304-AD4FEDDB0734}" type="slidenum">
              <a:rPr lang="en-US" altLang="en-US"/>
              <a:pPr>
                <a:defRPr/>
              </a:pPr>
              <a:t>‹#›</a:t>
            </a:fld>
            <a:endParaRPr lang="en-US" altLang="en-US"/>
          </a:p>
        </p:txBody>
      </p:sp>
    </p:spTree>
    <p:extLst>
      <p:ext uri="{BB962C8B-B14F-4D97-AF65-F5344CB8AC3E}">
        <p14:creationId xmlns:p14="http://schemas.microsoft.com/office/powerpoint/2010/main" val="194369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FDA38AE-C63D-4DD0-B504-6D77815343A2}" type="slidenum">
              <a:rPr lang="en-US" altLang="en-US"/>
              <a:pPr>
                <a:defRPr/>
              </a:pPr>
              <a:t>‹#›</a:t>
            </a:fld>
            <a:endParaRPr lang="en-US" altLang="en-US"/>
          </a:p>
        </p:txBody>
      </p:sp>
    </p:spTree>
    <p:extLst>
      <p:ext uri="{BB962C8B-B14F-4D97-AF65-F5344CB8AC3E}">
        <p14:creationId xmlns:p14="http://schemas.microsoft.com/office/powerpoint/2010/main" val="31187988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099C90-ED2E-4C36-9A36-B00AB8B9A058}"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32412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977931-5707-41A5-B713-FEE46D04F682}"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32415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ECC9A8-D33C-43A9-B130-EFF83768414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90970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132A60-76F9-4A10-8CCD-6148E0FB20AD}"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9521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F569BC-80B9-450B-ADE3-9D3D8C5E264F}"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06001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D04C5E-30E2-4418-8A3C-84D2247CE39A}"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7287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16" descr="snowtre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F8A1B83D-2F23-4678-B6A9-43A12FE38607}" type="slidenum">
              <a:rPr lang="en-US" altLang="en-US"/>
              <a:pPr>
                <a:defRPr/>
              </a:pPr>
              <a:t>‹#›</a:t>
            </a:fld>
            <a:endParaRPr lang="en-US" altLang="en-US"/>
          </a:p>
        </p:txBody>
      </p:sp>
    </p:spTree>
    <p:extLst>
      <p:ext uri="{BB962C8B-B14F-4D97-AF65-F5344CB8AC3E}">
        <p14:creationId xmlns:p14="http://schemas.microsoft.com/office/powerpoint/2010/main" val="3315330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B44F3F2-34FB-4600-9FBB-BC5695E7B666}" type="slidenum">
              <a:rPr lang="en-US" altLang="en-US"/>
              <a:pPr>
                <a:defRPr/>
              </a:pPr>
              <a:t>‹#›</a:t>
            </a:fld>
            <a:endParaRPr lang="en-US" altLang="en-US"/>
          </a:p>
        </p:txBody>
      </p:sp>
    </p:spTree>
    <p:extLst>
      <p:ext uri="{BB962C8B-B14F-4D97-AF65-F5344CB8AC3E}">
        <p14:creationId xmlns:p14="http://schemas.microsoft.com/office/powerpoint/2010/main" val="114103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63EB29-539A-4BFF-BDB6-644B5F940597}" type="slidenum">
              <a:rPr lang="en-US" altLang="en-US"/>
              <a:pPr>
                <a:defRPr/>
              </a:pPr>
              <a:t>‹#›</a:t>
            </a:fld>
            <a:endParaRPr lang="en-US" altLang="en-US"/>
          </a:p>
        </p:txBody>
      </p:sp>
    </p:spTree>
    <p:extLst>
      <p:ext uri="{BB962C8B-B14F-4D97-AF65-F5344CB8AC3E}">
        <p14:creationId xmlns:p14="http://schemas.microsoft.com/office/powerpoint/2010/main" val="4090034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8F22D0-0B3B-40F8-802A-5CFA676D265A}" type="slidenum">
              <a:rPr lang="en-US" altLang="en-US"/>
              <a:pPr>
                <a:defRPr/>
              </a:pPr>
              <a:t>‹#›</a:t>
            </a:fld>
            <a:endParaRPr lang="en-US" altLang="en-US"/>
          </a:p>
        </p:txBody>
      </p:sp>
    </p:spTree>
    <p:extLst>
      <p:ext uri="{BB962C8B-B14F-4D97-AF65-F5344CB8AC3E}">
        <p14:creationId xmlns:p14="http://schemas.microsoft.com/office/powerpoint/2010/main" val="3736225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67E0CF2-D86F-45F7-A3CC-7110FB2587F6}" type="slidenum">
              <a:rPr lang="en-US" altLang="en-US"/>
              <a:pPr>
                <a:defRPr/>
              </a:pPr>
              <a:t>‹#›</a:t>
            </a:fld>
            <a:endParaRPr lang="en-US" altLang="en-US"/>
          </a:p>
        </p:txBody>
      </p:sp>
    </p:spTree>
    <p:extLst>
      <p:ext uri="{BB962C8B-B14F-4D97-AF65-F5344CB8AC3E}">
        <p14:creationId xmlns:p14="http://schemas.microsoft.com/office/powerpoint/2010/main" val="279537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CD9B185-3223-4923-ADE0-7EC8DE8CE196}" type="slidenum">
              <a:rPr lang="en-US" altLang="en-US"/>
              <a:pPr>
                <a:defRPr/>
              </a:pPr>
              <a:t>‹#›</a:t>
            </a:fld>
            <a:endParaRPr lang="en-US" altLang="en-US"/>
          </a:p>
        </p:txBody>
      </p:sp>
    </p:spTree>
    <p:extLst>
      <p:ext uri="{BB962C8B-B14F-4D97-AF65-F5344CB8AC3E}">
        <p14:creationId xmlns:p14="http://schemas.microsoft.com/office/powerpoint/2010/main" val="155432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A1BDE6-A247-46A5-BE95-85260E75F67D}" type="slidenum">
              <a:rPr lang="en-US" altLang="en-US"/>
              <a:pPr>
                <a:defRPr/>
              </a:pPr>
              <a:t>‹#›</a:t>
            </a:fld>
            <a:endParaRPr lang="en-US" altLang="en-US"/>
          </a:p>
        </p:txBody>
      </p:sp>
    </p:spTree>
    <p:extLst>
      <p:ext uri="{BB962C8B-B14F-4D97-AF65-F5344CB8AC3E}">
        <p14:creationId xmlns:p14="http://schemas.microsoft.com/office/powerpoint/2010/main" val="677721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3BB9F23-3BF2-43A3-9FFE-A429D4414C44}" type="slidenum">
              <a:rPr lang="en-US" altLang="en-US"/>
              <a:pPr>
                <a:defRPr/>
              </a:pPr>
              <a:t>‹#›</a:t>
            </a:fld>
            <a:endParaRPr lang="en-US" altLang="en-US"/>
          </a:p>
        </p:txBody>
      </p:sp>
    </p:spTree>
    <p:extLst>
      <p:ext uri="{BB962C8B-B14F-4D97-AF65-F5344CB8AC3E}">
        <p14:creationId xmlns:p14="http://schemas.microsoft.com/office/powerpoint/2010/main" val="158826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6B6680B-7B0A-4AD7-AFD7-156CB2C2BC01}" type="slidenum">
              <a:rPr lang="en-US" altLang="en-US"/>
              <a:pPr>
                <a:defRPr/>
              </a:pPr>
              <a:t>‹#›</a:t>
            </a:fld>
            <a:endParaRPr lang="en-US" altLang="en-US"/>
          </a:p>
        </p:txBody>
      </p:sp>
    </p:spTree>
    <p:extLst>
      <p:ext uri="{BB962C8B-B14F-4D97-AF65-F5344CB8AC3E}">
        <p14:creationId xmlns:p14="http://schemas.microsoft.com/office/powerpoint/2010/main" val="261466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523AAF9-6F99-4BAA-9737-84E64A3D2B7B}" type="slidenum">
              <a:rPr lang="en-US" altLang="en-US"/>
              <a:pPr>
                <a:defRPr/>
              </a:pPr>
              <a:t>‹#›</a:t>
            </a:fld>
            <a:endParaRPr lang="en-US" altLang="en-US"/>
          </a:p>
        </p:txBody>
      </p:sp>
    </p:spTree>
    <p:extLst>
      <p:ext uri="{BB962C8B-B14F-4D97-AF65-F5344CB8AC3E}">
        <p14:creationId xmlns:p14="http://schemas.microsoft.com/office/powerpoint/2010/main" val="843179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E39AA37-5C35-4D34-89F5-7D64AC7C8C02}" type="slidenum">
              <a:rPr lang="en-US" altLang="en-US"/>
              <a:pPr>
                <a:defRPr/>
              </a:pPr>
              <a:t>‹#›</a:t>
            </a:fld>
            <a:endParaRPr lang="en-US" altLang="en-US"/>
          </a:p>
        </p:txBody>
      </p:sp>
    </p:spTree>
    <p:extLst>
      <p:ext uri="{BB962C8B-B14F-4D97-AF65-F5344CB8AC3E}">
        <p14:creationId xmlns:p14="http://schemas.microsoft.com/office/powerpoint/2010/main" val="99355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5202F65-8FB0-4E1A-9451-53235F91D826}" type="slidenum">
              <a:rPr lang="en-US" altLang="en-US"/>
              <a:pPr>
                <a:defRPr/>
              </a:pPr>
              <a:t>‹#›</a:t>
            </a:fld>
            <a:endParaRPr lang="en-US" altLang="en-US"/>
          </a:p>
        </p:txBody>
      </p:sp>
    </p:spTree>
    <p:extLst>
      <p:ext uri="{BB962C8B-B14F-4D97-AF65-F5344CB8AC3E}">
        <p14:creationId xmlns:p14="http://schemas.microsoft.com/office/powerpoint/2010/main" val="402323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A7FDCD2-E526-4959-B638-D308C4488A3A}" type="slidenum">
              <a:rPr lang="en-US" altLang="en-US"/>
              <a:pPr>
                <a:defRPr/>
              </a:pPr>
              <a:t>‹#›</a:t>
            </a:fld>
            <a:endParaRPr lang="en-US" altLang="en-US"/>
          </a:p>
        </p:txBody>
      </p:sp>
    </p:spTree>
    <p:extLst>
      <p:ext uri="{BB962C8B-B14F-4D97-AF65-F5344CB8AC3E}">
        <p14:creationId xmlns:p14="http://schemas.microsoft.com/office/powerpoint/2010/main" val="155785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snowtree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AB17FED-50EC-4756-A7E0-8EC37CB131F9}"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5D7E9D"/>
                </a:solidFill>
              </a:rPr>
              <a:t>Christmas Tree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rgbClr val="FFFFFF"/>
                </a:solidFill>
              </a:rPr>
              <a:t>Bullet Point</a:t>
            </a:r>
          </a:p>
          <a:p>
            <a:pPr eaLnBrk="1" hangingPunct="1"/>
            <a:r>
              <a:rPr lang="en-GB" altLang="en-US" smtClean="0">
                <a:solidFill>
                  <a:srgbClr val="FFFFFF"/>
                </a:solidFill>
              </a:rPr>
              <a:t>Bullet Point</a:t>
            </a:r>
          </a:p>
          <a:p>
            <a:pPr lvl="1" eaLnBrk="1" hangingPunct="1"/>
            <a:r>
              <a:rPr lang="en-GB" altLang="en-US" smtClean="0">
                <a:solidFill>
                  <a:srgbClr val="FFFFFF"/>
                </a:solidFill>
              </a:rPr>
              <a:t>Sub Bullet</a:t>
            </a:r>
            <a:endParaRPr lang="en-US" altLang="en-US" smtClean="0">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3124200" y="1417638"/>
            <a:ext cx="2590800" cy="3214687"/>
          </a:xfrm>
          <a:prstGeom prst="rect">
            <a:avLst/>
          </a:prstGeom>
          <a:noFill/>
          <a:ln w="762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rgbClr val="FF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000000"/>
      </a:dk2>
      <a:lt2>
        <a:srgbClr val="B3B3B3"/>
      </a:lt2>
      <a:accent1>
        <a:srgbClr val="FFFFFF"/>
      </a:accent1>
      <a:accent2>
        <a:srgbClr val="333399"/>
      </a:accent2>
      <a:accent3>
        <a:srgbClr val="AAAAAA"/>
      </a:accent3>
      <a:accent4>
        <a:srgbClr val="DADADA"/>
      </a:accent4>
      <a:accent5>
        <a:srgbClr val="FFFF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1047</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Christmas Tree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Snow Christmas Tree Template</dc:title>
  <dc:creator>Presentation Magazine</dc:creator>
  <cp:lastModifiedBy>Jonty Pearce</cp:lastModifiedBy>
  <cp:revision>42</cp:revision>
  <dcterms:modified xsi:type="dcterms:W3CDTF">2015-02-22T11:10:02Z</dcterms:modified>
</cp:coreProperties>
</file>