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orient="horz" pos="3360">
          <p15:clr>
            <a:srgbClr val="A4A3A4"/>
          </p15:clr>
        </p15:guide>
        <p15:guide id="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FFFCD5"/>
    <a:srgbClr val="FFDB87"/>
    <a:srgbClr val="333333"/>
    <a:srgbClr val="19191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732"/>
      </p:cViewPr>
      <p:guideLst>
        <p:guide orient="horz" pos="4319"/>
        <p:guide orient="horz" pos="3360"/>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BD64DFE-D19A-4715-A110-83683BF7EEAB}" type="slidenum">
              <a:rPr lang="en-US" altLang="en-US"/>
              <a:pPr>
                <a:defRPr/>
              </a:pPr>
              <a:t>‹#›</a:t>
            </a:fld>
            <a:endParaRPr lang="en-US" altLang="en-US"/>
          </a:p>
        </p:txBody>
      </p:sp>
    </p:spTree>
    <p:extLst>
      <p:ext uri="{BB962C8B-B14F-4D97-AF65-F5344CB8AC3E}">
        <p14:creationId xmlns:p14="http://schemas.microsoft.com/office/powerpoint/2010/main" val="2461359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5328CCC-FFC6-4050-92D8-F48BC3E7B0F5}" type="slidenum">
              <a:rPr lang="en-US" altLang="en-US"/>
              <a:pPr>
                <a:defRPr/>
              </a:pPr>
              <a:t>‹#›</a:t>
            </a:fld>
            <a:endParaRPr lang="en-US" altLang="en-US"/>
          </a:p>
        </p:txBody>
      </p:sp>
    </p:spTree>
    <p:extLst>
      <p:ext uri="{BB962C8B-B14F-4D97-AF65-F5344CB8AC3E}">
        <p14:creationId xmlns:p14="http://schemas.microsoft.com/office/powerpoint/2010/main" val="1011447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1E6FEDF-AC0D-4BE8-B04F-EDE42716CF39}"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86239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2A68F9-7C81-4C90-A66C-313AADFF1844}"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7295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18342E-A3FA-4169-BADD-F8025288C05C}"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03830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8751AD-05E7-4091-AA4E-A0E01AA622A7}"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84213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414FFC5-C3E8-4DFB-AF44-DB0A340DD325}"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54103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62AA31-14A8-46BF-9942-32DC927ACE64}"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036080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4" name="Picture 26" descr="crosses-patter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821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05B129ED-7815-48D2-A9AA-3273BA1E76E1}" type="slidenum">
              <a:rPr lang="en-US" altLang="en-US"/>
              <a:pPr>
                <a:defRPr/>
              </a:pPr>
              <a:t>‹#›</a:t>
            </a:fld>
            <a:endParaRPr lang="en-US" altLang="en-US"/>
          </a:p>
        </p:txBody>
      </p:sp>
    </p:spTree>
    <p:extLst>
      <p:ext uri="{BB962C8B-B14F-4D97-AF65-F5344CB8AC3E}">
        <p14:creationId xmlns:p14="http://schemas.microsoft.com/office/powerpoint/2010/main" val="4197208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7F1BF10-6013-45A3-9AB6-68CA942AF7EC}" type="slidenum">
              <a:rPr lang="en-US" altLang="en-US"/>
              <a:pPr>
                <a:defRPr/>
              </a:pPr>
              <a:t>‹#›</a:t>
            </a:fld>
            <a:endParaRPr lang="en-US" altLang="en-US"/>
          </a:p>
        </p:txBody>
      </p:sp>
    </p:spTree>
    <p:extLst>
      <p:ext uri="{BB962C8B-B14F-4D97-AF65-F5344CB8AC3E}">
        <p14:creationId xmlns:p14="http://schemas.microsoft.com/office/powerpoint/2010/main" val="1893386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5BC2BE-5A84-4390-9191-084DC4ACC8D2}" type="slidenum">
              <a:rPr lang="en-US" altLang="en-US"/>
              <a:pPr>
                <a:defRPr/>
              </a:pPr>
              <a:t>‹#›</a:t>
            </a:fld>
            <a:endParaRPr lang="en-US" altLang="en-US"/>
          </a:p>
        </p:txBody>
      </p:sp>
    </p:spTree>
    <p:extLst>
      <p:ext uri="{BB962C8B-B14F-4D97-AF65-F5344CB8AC3E}">
        <p14:creationId xmlns:p14="http://schemas.microsoft.com/office/powerpoint/2010/main" val="3322720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3A74C5D-BAF8-499C-9948-91C7B9FF0B6E}" type="slidenum">
              <a:rPr lang="en-US" altLang="en-US"/>
              <a:pPr>
                <a:defRPr/>
              </a:pPr>
              <a:t>‹#›</a:t>
            </a:fld>
            <a:endParaRPr lang="en-US" altLang="en-US"/>
          </a:p>
        </p:txBody>
      </p:sp>
    </p:spTree>
    <p:extLst>
      <p:ext uri="{BB962C8B-B14F-4D97-AF65-F5344CB8AC3E}">
        <p14:creationId xmlns:p14="http://schemas.microsoft.com/office/powerpoint/2010/main" val="8123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462C82C-44C8-4B29-A84C-6F509F336A20}" type="slidenum">
              <a:rPr lang="en-US" altLang="en-US"/>
              <a:pPr>
                <a:defRPr/>
              </a:pPr>
              <a:t>‹#›</a:t>
            </a:fld>
            <a:endParaRPr lang="en-US" altLang="en-US"/>
          </a:p>
        </p:txBody>
      </p:sp>
    </p:spTree>
    <p:extLst>
      <p:ext uri="{BB962C8B-B14F-4D97-AF65-F5344CB8AC3E}">
        <p14:creationId xmlns:p14="http://schemas.microsoft.com/office/powerpoint/2010/main" val="992144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6BA25C-3328-481D-A0D5-DE57A3769CD3}" type="slidenum">
              <a:rPr lang="en-US" altLang="en-US"/>
              <a:pPr>
                <a:defRPr/>
              </a:pPr>
              <a:t>‹#›</a:t>
            </a:fld>
            <a:endParaRPr lang="en-US" altLang="en-US"/>
          </a:p>
        </p:txBody>
      </p:sp>
    </p:spTree>
    <p:extLst>
      <p:ext uri="{BB962C8B-B14F-4D97-AF65-F5344CB8AC3E}">
        <p14:creationId xmlns:p14="http://schemas.microsoft.com/office/powerpoint/2010/main" val="1066705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C844DEB-BB5D-4789-96A6-43D41760B8CD}" type="slidenum">
              <a:rPr lang="en-US" altLang="en-US"/>
              <a:pPr>
                <a:defRPr/>
              </a:pPr>
              <a:t>‹#›</a:t>
            </a:fld>
            <a:endParaRPr lang="en-US" altLang="en-US"/>
          </a:p>
        </p:txBody>
      </p:sp>
    </p:spTree>
    <p:extLst>
      <p:ext uri="{BB962C8B-B14F-4D97-AF65-F5344CB8AC3E}">
        <p14:creationId xmlns:p14="http://schemas.microsoft.com/office/powerpoint/2010/main" val="1339295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A7A1F1D-B223-486B-B4AA-5DD0D982F6B9}" type="slidenum">
              <a:rPr lang="en-US" altLang="en-US"/>
              <a:pPr>
                <a:defRPr/>
              </a:pPr>
              <a:t>‹#›</a:t>
            </a:fld>
            <a:endParaRPr lang="en-US" altLang="en-US"/>
          </a:p>
        </p:txBody>
      </p:sp>
    </p:spTree>
    <p:extLst>
      <p:ext uri="{BB962C8B-B14F-4D97-AF65-F5344CB8AC3E}">
        <p14:creationId xmlns:p14="http://schemas.microsoft.com/office/powerpoint/2010/main" val="2584275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8B79022-B0D2-48BB-919A-0CD6FEA2C8A5}" type="slidenum">
              <a:rPr lang="en-US" altLang="en-US"/>
              <a:pPr>
                <a:defRPr/>
              </a:pPr>
              <a:t>‹#›</a:t>
            </a:fld>
            <a:endParaRPr lang="en-US" altLang="en-US"/>
          </a:p>
        </p:txBody>
      </p:sp>
    </p:spTree>
    <p:extLst>
      <p:ext uri="{BB962C8B-B14F-4D97-AF65-F5344CB8AC3E}">
        <p14:creationId xmlns:p14="http://schemas.microsoft.com/office/powerpoint/2010/main" val="348766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5B35E7D3-DDC5-4A37-95A7-D8D82711DDCC}" type="slidenum">
              <a:rPr lang="en-US" altLang="en-US"/>
              <a:pPr>
                <a:defRPr/>
              </a:pPr>
              <a:t>‹#›</a:t>
            </a:fld>
            <a:endParaRPr lang="en-US" altLang="en-US"/>
          </a:p>
        </p:txBody>
      </p:sp>
    </p:spTree>
    <p:extLst>
      <p:ext uri="{BB962C8B-B14F-4D97-AF65-F5344CB8AC3E}">
        <p14:creationId xmlns:p14="http://schemas.microsoft.com/office/powerpoint/2010/main" val="3280825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AAEF05EB-10F7-435C-9AA8-4A9E49C6FEBD}" type="slidenum">
              <a:rPr lang="en-US" altLang="en-US"/>
              <a:pPr>
                <a:defRPr/>
              </a:pPr>
              <a:t>‹#›</a:t>
            </a:fld>
            <a:endParaRPr lang="en-US" altLang="en-US"/>
          </a:p>
        </p:txBody>
      </p:sp>
    </p:spTree>
    <p:extLst>
      <p:ext uri="{BB962C8B-B14F-4D97-AF65-F5344CB8AC3E}">
        <p14:creationId xmlns:p14="http://schemas.microsoft.com/office/powerpoint/2010/main" val="28127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0F3B7D-A9A0-4088-A577-2E9C3BECA21E}" type="slidenum">
              <a:rPr lang="en-US" altLang="en-US"/>
              <a:pPr>
                <a:defRPr/>
              </a:pPr>
              <a:t>‹#›</a:t>
            </a:fld>
            <a:endParaRPr lang="en-US" altLang="en-US"/>
          </a:p>
        </p:txBody>
      </p:sp>
    </p:spTree>
    <p:extLst>
      <p:ext uri="{BB962C8B-B14F-4D97-AF65-F5344CB8AC3E}">
        <p14:creationId xmlns:p14="http://schemas.microsoft.com/office/powerpoint/2010/main" val="1750209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E4E5DE3-DA18-4AC5-8779-D9739F6432E5}" type="slidenum">
              <a:rPr lang="en-US" altLang="en-US"/>
              <a:pPr>
                <a:defRPr/>
              </a:pPr>
              <a:t>‹#›</a:t>
            </a:fld>
            <a:endParaRPr lang="en-US" altLang="en-US"/>
          </a:p>
        </p:txBody>
      </p:sp>
    </p:spTree>
    <p:extLst>
      <p:ext uri="{BB962C8B-B14F-4D97-AF65-F5344CB8AC3E}">
        <p14:creationId xmlns:p14="http://schemas.microsoft.com/office/powerpoint/2010/main" val="3107369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D7E9D"/>
        </a:solidFill>
        <a:effectLst/>
      </p:bgPr>
    </p:bg>
    <p:spTree>
      <p:nvGrpSpPr>
        <p:cNvPr id="1" name=""/>
        <p:cNvGrpSpPr/>
        <p:nvPr/>
      </p:nvGrpSpPr>
      <p:grpSpPr>
        <a:xfrm>
          <a:off x="0" y="0"/>
          <a:ext cx="0" cy="0"/>
          <a:chOff x="0" y="0"/>
          <a:chExt cx="0" cy="0"/>
        </a:xfrm>
      </p:grpSpPr>
      <p:pic>
        <p:nvPicPr>
          <p:cNvPr id="1026" name="Picture 25" descr="crosses-pattern"/>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6305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FB02087-072D-4791-8C44-C9B55014C80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CD5"/>
        </a:solidFill>
        <a:effectLst/>
      </p:bgPr>
    </p:bg>
    <p:spTree>
      <p:nvGrpSpPr>
        <p:cNvPr id="1" name=""/>
        <p:cNvGrpSpPr/>
        <p:nvPr/>
      </p:nvGrpSpPr>
      <p:grpSpPr>
        <a:xfrm>
          <a:off x="0" y="0"/>
          <a:ext cx="0" cy="0"/>
          <a:chOff x="0" y="0"/>
          <a:chExt cx="0" cy="0"/>
        </a:xfrm>
      </p:grpSpPr>
      <p:sp>
        <p:nvSpPr>
          <p:cNvPr id="5122" name="Text Box 60"/>
          <p:cNvSpPr txBox="1">
            <a:spLocks noChangeArrowheads="1"/>
          </p:cNvSpPr>
          <p:nvPr/>
        </p:nvSpPr>
        <p:spPr bwMode="auto">
          <a:xfrm>
            <a:off x="1905000" y="896938"/>
            <a:ext cx="6918325"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7200">
                <a:solidFill>
                  <a:srgbClr val="333333"/>
                </a:solidFill>
                <a:latin typeface="Arial Black" panose="020B0A04020102020204" pitchFamily="34" charset="0"/>
              </a:rPr>
              <a:t>YOUR TITLE</a:t>
            </a:r>
          </a:p>
        </p:txBody>
      </p:sp>
      <p:sp>
        <p:nvSpPr>
          <p:cNvPr id="5123" name="Text Box 15"/>
          <p:cNvSpPr txBox="1">
            <a:spLocks noChangeArrowheads="1"/>
          </p:cNvSpPr>
          <p:nvPr/>
        </p:nvSpPr>
        <p:spPr bwMode="auto">
          <a:xfrm>
            <a:off x="40227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Rectangle 54"/>
          <p:cNvSpPr>
            <a:spLocks noChangeArrowheads="1"/>
          </p:cNvSpPr>
          <p:nvPr/>
        </p:nvSpPr>
        <p:spPr bwMode="auto">
          <a:xfrm>
            <a:off x="152400" y="0"/>
            <a:ext cx="1390650" cy="139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solidFill>
                <a:srgbClr val="666666"/>
              </a:solidFill>
            </a:endParaRPr>
          </a:p>
        </p:txBody>
      </p:sp>
      <p:sp>
        <p:nvSpPr>
          <p:cNvPr id="5125" name="Text Box 58"/>
          <p:cNvSpPr txBox="1">
            <a:spLocks noChangeArrowheads="1"/>
          </p:cNvSpPr>
          <p:nvPr/>
        </p:nvSpPr>
        <p:spPr bwMode="auto">
          <a:xfrm>
            <a:off x="10509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6" name="Rectangle 61"/>
          <p:cNvSpPr>
            <a:spLocks noChangeArrowheads="1"/>
          </p:cNvSpPr>
          <p:nvPr/>
        </p:nvSpPr>
        <p:spPr bwMode="auto">
          <a:xfrm>
            <a:off x="0" y="0"/>
            <a:ext cx="1828800" cy="685800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7" name="Text Box 55"/>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01</a:t>
            </a:r>
            <a:endParaRPr lang="en-US" altLang="en-US"/>
          </a:p>
        </p:txBody>
      </p:sp>
      <p:sp>
        <p:nvSpPr>
          <p:cNvPr id="5128" name="Text Box 62"/>
          <p:cNvSpPr txBox="1">
            <a:spLocks noChangeArrowheads="1"/>
          </p:cNvSpPr>
          <p:nvPr/>
        </p:nvSpPr>
        <p:spPr bwMode="auto">
          <a:xfrm rot="-5400000">
            <a:off x="-2536031" y="1275556"/>
            <a:ext cx="6918326"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7200">
                <a:solidFill>
                  <a:srgbClr val="E6E6E6"/>
                </a:solidFill>
              </a:rPr>
              <a:t>Project title</a:t>
            </a:r>
            <a:endParaRPr lang="en-US" altLang="en-US" sz="7200">
              <a:solidFill>
                <a:schemeClr val="bg1"/>
              </a:solidFill>
              <a:latin typeface="Arial Black" panose="020B0A040201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0"/>
          <p:cNvSpPr>
            <a:spLocks noChangeArrowheads="1"/>
          </p:cNvSpPr>
          <p:nvPr/>
        </p:nvSpPr>
        <p:spPr bwMode="auto">
          <a:xfrm>
            <a:off x="0" y="0"/>
            <a:ext cx="1828800" cy="685800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7171" name="Text Box 31"/>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02</a:t>
            </a:r>
            <a:endParaRPr lang="en-US" altLang="en-US"/>
          </a:p>
        </p:txBody>
      </p:sp>
      <p:sp>
        <p:nvSpPr>
          <p:cNvPr id="7172" name="Rectangle 2"/>
          <p:cNvSpPr>
            <a:spLocks noGrp="1" noChangeArrowheads="1"/>
          </p:cNvSpPr>
          <p:nvPr>
            <p:ph type="title"/>
          </p:nvPr>
        </p:nvSpPr>
        <p:spPr>
          <a:xfrm rot="16200000">
            <a:off x="-3143251" y="614363"/>
            <a:ext cx="8229601" cy="1143000"/>
          </a:xfrm>
          <a:noFill/>
        </p:spPr>
        <p:txBody>
          <a:bodyPr/>
          <a:lstStyle/>
          <a:p>
            <a:pPr algn="l" eaLnBrk="1" hangingPunct="1"/>
            <a:r>
              <a:rPr lang="en-GB" altLang="en-US" sz="3200" smtClean="0"/>
              <a:t>Bullet Point Slide</a:t>
            </a:r>
            <a:endParaRPr lang="en-US" altLang="en-US" smtClean="0"/>
          </a:p>
        </p:txBody>
      </p:sp>
      <p:sp>
        <p:nvSpPr>
          <p:cNvPr id="7173" name="Rectangle 3"/>
          <p:cNvSpPr>
            <a:spLocks noGrp="1" noChangeArrowheads="1"/>
          </p:cNvSpPr>
          <p:nvPr>
            <p:ph type="body" idx="1"/>
          </p:nvPr>
        </p:nvSpPr>
        <p:spPr>
          <a:xfrm>
            <a:off x="1828800" y="16002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5"/>
          <p:cNvSpPr>
            <a:spLocks noChangeArrowheads="1"/>
          </p:cNvSpPr>
          <p:nvPr/>
        </p:nvSpPr>
        <p:spPr bwMode="auto">
          <a:xfrm>
            <a:off x="0" y="0"/>
            <a:ext cx="1828800" cy="685800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9219" name="Text Box 26"/>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03</a:t>
            </a:r>
            <a:endParaRPr lang="en-US" altLang="en-US"/>
          </a:p>
        </p:txBody>
      </p:sp>
      <p:sp>
        <p:nvSpPr>
          <p:cNvPr id="9220" name="Rectangle 2"/>
          <p:cNvSpPr>
            <a:spLocks noGrp="1" noChangeArrowheads="1"/>
          </p:cNvSpPr>
          <p:nvPr>
            <p:ph type="title"/>
          </p:nvPr>
        </p:nvSpPr>
        <p:spPr>
          <a:xfrm rot="16200000">
            <a:off x="-3162300" y="647700"/>
            <a:ext cx="8229600" cy="1143000"/>
          </a:xfrm>
          <a:noFill/>
        </p:spPr>
        <p:txBody>
          <a:bodyPr/>
          <a:lstStyle/>
          <a:p>
            <a:pPr algn="l" eaLnBrk="1" hangingPunct="1"/>
            <a:r>
              <a:rPr lang="en-GB" altLang="en-US" sz="3200" smtClean="0"/>
              <a:t>Example of a chart</a:t>
            </a:r>
            <a:endParaRPr lang="en-US" altLang="en-US" smtClean="0"/>
          </a:p>
        </p:txBody>
      </p:sp>
      <p:graphicFrame>
        <p:nvGraphicFramePr>
          <p:cNvPr id="9221"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2"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 descr="wa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6305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6"/>
          <p:cNvSpPr>
            <a:spLocks noChangeArrowheads="1"/>
          </p:cNvSpPr>
          <p:nvPr/>
        </p:nvSpPr>
        <p:spPr bwMode="auto">
          <a:xfrm>
            <a:off x="0" y="0"/>
            <a:ext cx="1828800" cy="685800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Text Box 27"/>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04</a:t>
            </a:r>
            <a:endParaRPr lang="en-US" altLang="en-US"/>
          </a:p>
        </p:txBody>
      </p:sp>
      <p:sp>
        <p:nvSpPr>
          <p:cNvPr id="11269" name="Rectangle 2"/>
          <p:cNvSpPr>
            <a:spLocks noGrp="1" noChangeArrowheads="1"/>
          </p:cNvSpPr>
          <p:nvPr>
            <p:ph type="title"/>
          </p:nvPr>
        </p:nvSpPr>
        <p:spPr>
          <a:xfrm rot="16200000">
            <a:off x="-3162300" y="647700"/>
            <a:ext cx="8229600" cy="1143000"/>
          </a:xfrm>
          <a:noFill/>
        </p:spPr>
        <p:txBody>
          <a:bodyPr/>
          <a:lstStyle/>
          <a:p>
            <a:pPr algn="l" eaLnBrk="1" hangingPunct="1"/>
            <a:r>
              <a:rPr lang="en-GB" altLang="en-US" sz="3200" smtClean="0"/>
              <a:t>Picture slide</a:t>
            </a:r>
            <a:endParaRPr lang="en-US" alt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8"/>
          <p:cNvSpPr>
            <a:spLocks noChangeArrowheads="1"/>
          </p:cNvSpPr>
          <p:nvPr/>
        </p:nvSpPr>
        <p:spPr bwMode="auto">
          <a:xfrm>
            <a:off x="0" y="0"/>
            <a:ext cx="1828800" cy="6858000"/>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3315" name="Text Box 39"/>
          <p:cNvSpPr txBox="1">
            <a:spLocks noChangeArrowheads="1"/>
          </p:cNvSpPr>
          <p:nvPr/>
        </p:nvSpPr>
        <p:spPr bwMode="auto">
          <a:xfrm>
            <a:off x="323850" y="5638800"/>
            <a:ext cx="1219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6000" b="1">
                <a:solidFill>
                  <a:srgbClr val="E6E6E6"/>
                </a:solidFill>
              </a:rPr>
              <a:t>05</a:t>
            </a:r>
            <a:endParaRPr lang="en-US" altLang="en-US"/>
          </a:p>
        </p:txBody>
      </p:sp>
      <p:sp>
        <p:nvSpPr>
          <p:cNvPr id="13316" name="Rectangle 2"/>
          <p:cNvSpPr>
            <a:spLocks noGrp="1" noChangeArrowheads="1"/>
          </p:cNvSpPr>
          <p:nvPr>
            <p:ph type="title"/>
          </p:nvPr>
        </p:nvSpPr>
        <p:spPr>
          <a:xfrm rot="16200000">
            <a:off x="-3219450" y="647700"/>
            <a:ext cx="8229600" cy="1143000"/>
          </a:xfrm>
          <a:noFill/>
        </p:spPr>
        <p:txBody>
          <a:bodyPr/>
          <a:lstStyle/>
          <a:p>
            <a:pPr algn="l" eaLnBrk="1" hangingPunct="1"/>
            <a:r>
              <a:rPr lang="en-GB" altLang="en-US" sz="3200" smtClean="0"/>
              <a:t>Examples of default styles</a:t>
            </a:r>
            <a:endParaRPr lang="en-US" altLang="en-US" smtClean="0"/>
          </a:p>
        </p:txBody>
      </p:sp>
      <p:sp>
        <p:nvSpPr>
          <p:cNvPr id="13317" name="Rectangle 3"/>
          <p:cNvSpPr>
            <a:spLocks noGrp="1" noChangeArrowheads="1"/>
          </p:cNvSpPr>
          <p:nvPr>
            <p:ph type="body" sz="half" idx="1"/>
          </p:nvPr>
        </p:nvSpPr>
        <p:spPr>
          <a:xfrm>
            <a:off x="2133600" y="714375"/>
            <a:ext cx="4038600" cy="37004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2590800" y="32512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9" name="Rectangle 15"/>
          <p:cNvSpPr>
            <a:spLocks noChangeArrowheads="1"/>
          </p:cNvSpPr>
          <p:nvPr/>
        </p:nvSpPr>
        <p:spPr bwMode="auto">
          <a:xfrm>
            <a:off x="2590800" y="52768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30" name="Rectangle 16"/>
          <p:cNvSpPr>
            <a:spLocks noChangeArrowheads="1"/>
          </p:cNvSpPr>
          <p:nvPr/>
        </p:nvSpPr>
        <p:spPr bwMode="auto">
          <a:xfrm>
            <a:off x="5276850" y="52768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E6E6E6"/>
      </a:dk2>
      <a:lt2>
        <a:srgbClr val="333333"/>
      </a:lt2>
      <a:accent1>
        <a:srgbClr val="66CCFF"/>
      </a:accent1>
      <a:accent2>
        <a:srgbClr val="4C4C4C"/>
      </a:accent2>
      <a:accent3>
        <a:srgbClr val="FFFFFF"/>
      </a:accent3>
      <a:accent4>
        <a:srgbClr val="2A2A2A"/>
      </a:accent4>
      <a:accent5>
        <a:srgbClr val="B8E2FF"/>
      </a:accent5>
      <a:accent6>
        <a:srgbClr val="444444"/>
      </a:accent6>
      <a:hlink>
        <a:srgbClr val="666666"/>
      </a:hlink>
      <a:folHlink>
        <a:srgbClr val="33333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1464</TotalTime>
  <Words>216</Words>
  <Application>Microsoft Office PowerPoint</Application>
  <PresentationFormat>On-screen Show (4:3)</PresentationFormat>
  <Paragraphs>39</Paragraphs>
  <Slides>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Arial Black</vt:lpstr>
      <vt:lpstr>Wingdings</vt:lpstr>
      <vt:lpstr>Default Design</vt:lpstr>
      <vt:lpstr>Microsoft Graph Chart</vt:lpstr>
      <vt:lpstr>PowerPoint Presentation</vt:lpstr>
      <vt:lpstr>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Silver Stars</dc:title>
  <dc:creator>Presentation Magazine</dc:creator>
  <cp:lastModifiedBy>Jonty Pearce</cp:lastModifiedBy>
  <cp:revision>69</cp:revision>
  <dcterms:modified xsi:type="dcterms:W3CDTF">2015-02-22T11:10:01Z</dcterms:modified>
</cp:coreProperties>
</file>