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F7EB9"/>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FB03F5-90DF-49E2-AA68-2D17F6D80524}" type="slidenum">
              <a:rPr lang="en-US" altLang="en-US"/>
              <a:pPr>
                <a:defRPr/>
              </a:pPr>
              <a:t>‹#›</a:t>
            </a:fld>
            <a:endParaRPr lang="en-US" altLang="en-US"/>
          </a:p>
        </p:txBody>
      </p:sp>
    </p:spTree>
    <p:extLst>
      <p:ext uri="{BB962C8B-B14F-4D97-AF65-F5344CB8AC3E}">
        <p14:creationId xmlns:p14="http://schemas.microsoft.com/office/powerpoint/2010/main" val="2357237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28749F-A0A0-4E55-8770-F6277CF35E15}" type="slidenum">
              <a:rPr lang="en-US" altLang="en-US"/>
              <a:pPr>
                <a:defRPr/>
              </a:pPr>
              <a:t>‹#›</a:t>
            </a:fld>
            <a:endParaRPr lang="en-US" altLang="en-US"/>
          </a:p>
        </p:txBody>
      </p:sp>
    </p:spTree>
    <p:extLst>
      <p:ext uri="{BB962C8B-B14F-4D97-AF65-F5344CB8AC3E}">
        <p14:creationId xmlns:p14="http://schemas.microsoft.com/office/powerpoint/2010/main" val="1793776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C9FA73-BE66-41D8-AFFC-27ED5837BCB0}"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9628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3FECF1-70BF-464B-9BDA-2F06D1030697}"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4583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33E0F1-04F4-48B6-B3A2-1B13850A5CC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511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7A3089-BBE7-416A-B15B-F7630FFB641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77477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691F7A-BC1D-48BD-9A2F-0DB06D01E10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2548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AADE2C-3E8A-4EEE-9446-A70D1BE3B011}"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4970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0" descr="ribb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C9FBB10-8B31-4077-953B-78EA845C75F9}" type="slidenum">
              <a:rPr lang="en-US" altLang="en-US"/>
              <a:pPr>
                <a:defRPr/>
              </a:pPr>
              <a:t>‹#›</a:t>
            </a:fld>
            <a:endParaRPr lang="en-US" altLang="en-US"/>
          </a:p>
        </p:txBody>
      </p:sp>
    </p:spTree>
    <p:extLst>
      <p:ext uri="{BB962C8B-B14F-4D97-AF65-F5344CB8AC3E}">
        <p14:creationId xmlns:p14="http://schemas.microsoft.com/office/powerpoint/2010/main" val="331937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3DD8E1-F0FE-44E9-AA0C-91880CFEC8B2}" type="slidenum">
              <a:rPr lang="en-US" altLang="en-US"/>
              <a:pPr>
                <a:defRPr/>
              </a:pPr>
              <a:t>‹#›</a:t>
            </a:fld>
            <a:endParaRPr lang="en-US" altLang="en-US"/>
          </a:p>
        </p:txBody>
      </p:sp>
    </p:spTree>
    <p:extLst>
      <p:ext uri="{BB962C8B-B14F-4D97-AF65-F5344CB8AC3E}">
        <p14:creationId xmlns:p14="http://schemas.microsoft.com/office/powerpoint/2010/main" val="247237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A80805-A608-4434-9CBB-306648986A07}" type="slidenum">
              <a:rPr lang="en-US" altLang="en-US"/>
              <a:pPr>
                <a:defRPr/>
              </a:pPr>
              <a:t>‹#›</a:t>
            </a:fld>
            <a:endParaRPr lang="en-US" altLang="en-US"/>
          </a:p>
        </p:txBody>
      </p:sp>
    </p:spTree>
    <p:extLst>
      <p:ext uri="{BB962C8B-B14F-4D97-AF65-F5344CB8AC3E}">
        <p14:creationId xmlns:p14="http://schemas.microsoft.com/office/powerpoint/2010/main" val="1438345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7C933C-2FF4-4287-B447-7BE669D63DBD}" type="slidenum">
              <a:rPr lang="en-US" altLang="en-US"/>
              <a:pPr>
                <a:defRPr/>
              </a:pPr>
              <a:t>‹#›</a:t>
            </a:fld>
            <a:endParaRPr lang="en-US" altLang="en-US"/>
          </a:p>
        </p:txBody>
      </p:sp>
    </p:spTree>
    <p:extLst>
      <p:ext uri="{BB962C8B-B14F-4D97-AF65-F5344CB8AC3E}">
        <p14:creationId xmlns:p14="http://schemas.microsoft.com/office/powerpoint/2010/main" val="2671581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BEDDF35-153A-4D95-AA3B-7EF7D8C60780}" type="slidenum">
              <a:rPr lang="en-US" altLang="en-US"/>
              <a:pPr>
                <a:defRPr/>
              </a:pPr>
              <a:t>‹#›</a:t>
            </a:fld>
            <a:endParaRPr lang="en-US" altLang="en-US"/>
          </a:p>
        </p:txBody>
      </p:sp>
    </p:spTree>
    <p:extLst>
      <p:ext uri="{BB962C8B-B14F-4D97-AF65-F5344CB8AC3E}">
        <p14:creationId xmlns:p14="http://schemas.microsoft.com/office/powerpoint/2010/main" val="303718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9FA747-7434-407F-AA6F-51C79E38E334}" type="slidenum">
              <a:rPr lang="en-US" altLang="en-US"/>
              <a:pPr>
                <a:defRPr/>
              </a:pPr>
              <a:t>‹#›</a:t>
            </a:fld>
            <a:endParaRPr lang="en-US" altLang="en-US"/>
          </a:p>
        </p:txBody>
      </p:sp>
    </p:spTree>
    <p:extLst>
      <p:ext uri="{BB962C8B-B14F-4D97-AF65-F5344CB8AC3E}">
        <p14:creationId xmlns:p14="http://schemas.microsoft.com/office/powerpoint/2010/main" val="399282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84E026-0EF7-4D2A-BB48-900E184C0542}" type="slidenum">
              <a:rPr lang="en-US" altLang="en-US"/>
              <a:pPr>
                <a:defRPr/>
              </a:pPr>
              <a:t>‹#›</a:t>
            </a:fld>
            <a:endParaRPr lang="en-US" altLang="en-US"/>
          </a:p>
        </p:txBody>
      </p:sp>
    </p:spTree>
    <p:extLst>
      <p:ext uri="{BB962C8B-B14F-4D97-AF65-F5344CB8AC3E}">
        <p14:creationId xmlns:p14="http://schemas.microsoft.com/office/powerpoint/2010/main" val="317002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A4AA795-5580-447F-99E6-B47996CD7D27}" type="slidenum">
              <a:rPr lang="en-US" altLang="en-US"/>
              <a:pPr>
                <a:defRPr/>
              </a:pPr>
              <a:t>‹#›</a:t>
            </a:fld>
            <a:endParaRPr lang="en-US" altLang="en-US"/>
          </a:p>
        </p:txBody>
      </p:sp>
    </p:spTree>
    <p:extLst>
      <p:ext uri="{BB962C8B-B14F-4D97-AF65-F5344CB8AC3E}">
        <p14:creationId xmlns:p14="http://schemas.microsoft.com/office/powerpoint/2010/main" val="140909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186F995-BDF8-453A-8B54-2093DD4D9B7D}" type="slidenum">
              <a:rPr lang="en-US" altLang="en-US"/>
              <a:pPr>
                <a:defRPr/>
              </a:pPr>
              <a:t>‹#›</a:t>
            </a:fld>
            <a:endParaRPr lang="en-US" altLang="en-US"/>
          </a:p>
        </p:txBody>
      </p:sp>
    </p:spTree>
    <p:extLst>
      <p:ext uri="{BB962C8B-B14F-4D97-AF65-F5344CB8AC3E}">
        <p14:creationId xmlns:p14="http://schemas.microsoft.com/office/powerpoint/2010/main" val="118291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6F6AD4A-59BE-4518-9A50-38009FF3697E}" type="slidenum">
              <a:rPr lang="en-US" altLang="en-US"/>
              <a:pPr>
                <a:defRPr/>
              </a:pPr>
              <a:t>‹#›</a:t>
            </a:fld>
            <a:endParaRPr lang="en-US" altLang="en-US"/>
          </a:p>
        </p:txBody>
      </p:sp>
    </p:spTree>
    <p:extLst>
      <p:ext uri="{BB962C8B-B14F-4D97-AF65-F5344CB8AC3E}">
        <p14:creationId xmlns:p14="http://schemas.microsoft.com/office/powerpoint/2010/main" val="154007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14F3DA7-1FD6-4B9F-8D1F-54AB7613DBAE}" type="slidenum">
              <a:rPr lang="en-US" altLang="en-US"/>
              <a:pPr>
                <a:defRPr/>
              </a:pPr>
              <a:t>‹#›</a:t>
            </a:fld>
            <a:endParaRPr lang="en-US" altLang="en-US"/>
          </a:p>
        </p:txBody>
      </p:sp>
    </p:spTree>
    <p:extLst>
      <p:ext uri="{BB962C8B-B14F-4D97-AF65-F5344CB8AC3E}">
        <p14:creationId xmlns:p14="http://schemas.microsoft.com/office/powerpoint/2010/main" val="172284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3C39D8A-3CDE-423C-AAD6-8A469B7A9719}" type="slidenum">
              <a:rPr lang="en-US" altLang="en-US"/>
              <a:pPr>
                <a:defRPr/>
              </a:pPr>
              <a:t>‹#›</a:t>
            </a:fld>
            <a:endParaRPr lang="en-US" altLang="en-US"/>
          </a:p>
        </p:txBody>
      </p:sp>
    </p:spTree>
    <p:extLst>
      <p:ext uri="{BB962C8B-B14F-4D97-AF65-F5344CB8AC3E}">
        <p14:creationId xmlns:p14="http://schemas.microsoft.com/office/powerpoint/2010/main" val="361328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C65E0E1-4088-4FA8-A4EE-BD1677D0F666}" type="slidenum">
              <a:rPr lang="en-US" altLang="en-US"/>
              <a:pPr>
                <a:defRPr/>
              </a:pPr>
              <a:t>‹#›</a:t>
            </a:fld>
            <a:endParaRPr lang="en-US" altLang="en-US"/>
          </a:p>
        </p:txBody>
      </p:sp>
    </p:spTree>
    <p:extLst>
      <p:ext uri="{BB962C8B-B14F-4D97-AF65-F5344CB8AC3E}">
        <p14:creationId xmlns:p14="http://schemas.microsoft.com/office/powerpoint/2010/main" val="296812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2" descr="ribbon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6C8267-724C-4B96-A46F-7A77CEFB675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chemeClr val="bg2"/>
                </a:solidFill>
              </a:rPr>
              <a:t>Ribbons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hlink"/>
                </a:solidFill>
              </a:rPr>
              <a:t>Bullet Point</a:t>
            </a:r>
          </a:p>
          <a:p>
            <a:pPr eaLnBrk="1" hangingPunct="1"/>
            <a:r>
              <a:rPr lang="en-GB" altLang="en-US" smtClean="0">
                <a:solidFill>
                  <a:schemeClr val="hlink"/>
                </a:solidFill>
              </a:rPr>
              <a:t>Bullet Point</a:t>
            </a:r>
          </a:p>
          <a:p>
            <a:pPr lvl="1" eaLnBrk="1" hangingPunct="1"/>
            <a:r>
              <a:rPr lang="en-GB" altLang="en-US" smtClean="0">
                <a:solidFill>
                  <a:schemeClr val="hlink"/>
                </a:solidFill>
              </a:rPr>
              <a:t>Sub Bullet</a:t>
            </a:r>
            <a:endParaRPr lang="en-US" altLang="en-US" smtClean="0">
              <a:solidFill>
                <a:srgbClr val="FF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CCCCCC"/>
      </a:lt1>
      <a:dk2>
        <a:srgbClr val="000000"/>
      </a:dk2>
      <a:lt2>
        <a:srgbClr val="004080"/>
      </a:lt2>
      <a:accent1>
        <a:srgbClr val="66CCFF"/>
      </a:accent1>
      <a:accent2>
        <a:srgbClr val="333399"/>
      </a:accent2>
      <a:accent3>
        <a:srgbClr val="AAAAAA"/>
      </a:accent3>
      <a:accent4>
        <a:srgbClr val="AEAEAE"/>
      </a:accent4>
      <a:accent5>
        <a:srgbClr val="B8E2FF"/>
      </a:accent5>
      <a:accent6>
        <a:srgbClr val="2D2D8A"/>
      </a:accent6>
      <a:hlink>
        <a:srgbClr val="00FF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1201</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Ribbons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Ribbons Template</dc:title>
  <dc:creator>Presentation Magazine</dc:creator>
  <cp:lastModifiedBy>Jonty Pearce</cp:lastModifiedBy>
  <cp:revision>44</cp:revision>
  <dcterms:modified xsi:type="dcterms:W3CDTF">2015-02-22T11:09:58Z</dcterms:modified>
</cp:coreProperties>
</file>