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0080"/>
    <a:srgbClr val="FFFFFF"/>
    <a:srgbClr val="5D7E9D"/>
    <a:srgbClr val="191919"/>
    <a:srgbClr val="8000FF"/>
    <a:srgbClr val="6F7EB9"/>
    <a:srgbClr val="FF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2FB03F5-90DF-49E2-AA68-2D17F6D80524}" type="slidenum">
              <a:rPr lang="en-US" altLang="en-US"/>
              <a:pPr>
                <a:defRPr/>
              </a:pPr>
              <a:t>‹#›</a:t>
            </a:fld>
            <a:endParaRPr lang="en-US" altLang="en-US"/>
          </a:p>
        </p:txBody>
      </p:sp>
    </p:spTree>
    <p:extLst>
      <p:ext uri="{BB962C8B-B14F-4D97-AF65-F5344CB8AC3E}">
        <p14:creationId xmlns:p14="http://schemas.microsoft.com/office/powerpoint/2010/main" val="23572370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828749F-A0A0-4E55-8770-F6277CF35E15}" type="slidenum">
              <a:rPr lang="en-US" altLang="en-US"/>
              <a:pPr>
                <a:defRPr/>
              </a:pPr>
              <a:t>‹#›</a:t>
            </a:fld>
            <a:endParaRPr lang="en-US" altLang="en-US"/>
          </a:p>
        </p:txBody>
      </p:sp>
    </p:spTree>
    <p:extLst>
      <p:ext uri="{BB962C8B-B14F-4D97-AF65-F5344CB8AC3E}">
        <p14:creationId xmlns:p14="http://schemas.microsoft.com/office/powerpoint/2010/main" val="17937762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BC9FA73-BE66-41D8-AFFC-27ED5837BCB0}"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96281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73FECF1-70BF-464B-9BDA-2F06D1030697}"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64583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233E0F1-04F4-48B6-B3A2-1B13850A5CC4}"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5511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A7A3089-BBE7-416A-B15B-F7630FFB641C}"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774773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0691F7A-BC1D-48BD-9A2F-0DB06D01E101}"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25486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4AADE2C-3E8A-4EEE-9446-A70D1BE3B011}"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649700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pic>
        <p:nvPicPr>
          <p:cNvPr id="4" name="Picture 20" descr="ribbo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050" y="-14288"/>
            <a:ext cx="9182100" cy="6886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9C9FBB10-8B31-4077-953B-78EA845C75F9}" type="slidenum">
              <a:rPr lang="en-US" altLang="en-US"/>
              <a:pPr>
                <a:defRPr/>
              </a:pPr>
              <a:t>‹#›</a:t>
            </a:fld>
            <a:endParaRPr lang="en-US" altLang="en-US"/>
          </a:p>
        </p:txBody>
      </p:sp>
    </p:spTree>
    <p:extLst>
      <p:ext uri="{BB962C8B-B14F-4D97-AF65-F5344CB8AC3E}">
        <p14:creationId xmlns:p14="http://schemas.microsoft.com/office/powerpoint/2010/main" val="3319378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C3DD8E1-F0FE-44E9-AA0C-91880CFEC8B2}" type="slidenum">
              <a:rPr lang="en-US" altLang="en-US"/>
              <a:pPr>
                <a:defRPr/>
              </a:pPr>
              <a:t>‹#›</a:t>
            </a:fld>
            <a:endParaRPr lang="en-US" altLang="en-US"/>
          </a:p>
        </p:txBody>
      </p:sp>
    </p:spTree>
    <p:extLst>
      <p:ext uri="{BB962C8B-B14F-4D97-AF65-F5344CB8AC3E}">
        <p14:creationId xmlns:p14="http://schemas.microsoft.com/office/powerpoint/2010/main" val="2472376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DA80805-A608-4434-9CBB-306648986A07}" type="slidenum">
              <a:rPr lang="en-US" altLang="en-US"/>
              <a:pPr>
                <a:defRPr/>
              </a:pPr>
              <a:t>‹#›</a:t>
            </a:fld>
            <a:endParaRPr lang="en-US" altLang="en-US"/>
          </a:p>
        </p:txBody>
      </p:sp>
    </p:spTree>
    <p:extLst>
      <p:ext uri="{BB962C8B-B14F-4D97-AF65-F5344CB8AC3E}">
        <p14:creationId xmlns:p14="http://schemas.microsoft.com/office/powerpoint/2010/main" val="14383453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E7C933C-2FF4-4287-B447-7BE669D63DBD}" type="slidenum">
              <a:rPr lang="en-US" altLang="en-US"/>
              <a:pPr>
                <a:defRPr/>
              </a:pPr>
              <a:t>‹#›</a:t>
            </a:fld>
            <a:endParaRPr lang="en-US" altLang="en-US"/>
          </a:p>
        </p:txBody>
      </p:sp>
    </p:spTree>
    <p:extLst>
      <p:ext uri="{BB962C8B-B14F-4D97-AF65-F5344CB8AC3E}">
        <p14:creationId xmlns:p14="http://schemas.microsoft.com/office/powerpoint/2010/main" val="26715813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BEDDF35-153A-4D95-AA3B-7EF7D8C60780}" type="slidenum">
              <a:rPr lang="en-US" altLang="en-US"/>
              <a:pPr>
                <a:defRPr/>
              </a:pPr>
              <a:t>‹#›</a:t>
            </a:fld>
            <a:endParaRPr lang="en-US" altLang="en-US"/>
          </a:p>
        </p:txBody>
      </p:sp>
    </p:spTree>
    <p:extLst>
      <p:ext uri="{BB962C8B-B14F-4D97-AF65-F5344CB8AC3E}">
        <p14:creationId xmlns:p14="http://schemas.microsoft.com/office/powerpoint/2010/main" val="3037186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49FA747-7434-407F-AA6F-51C79E38E334}" type="slidenum">
              <a:rPr lang="en-US" altLang="en-US"/>
              <a:pPr>
                <a:defRPr/>
              </a:pPr>
              <a:t>‹#›</a:t>
            </a:fld>
            <a:endParaRPr lang="en-US" altLang="en-US"/>
          </a:p>
        </p:txBody>
      </p:sp>
    </p:spTree>
    <p:extLst>
      <p:ext uri="{BB962C8B-B14F-4D97-AF65-F5344CB8AC3E}">
        <p14:creationId xmlns:p14="http://schemas.microsoft.com/office/powerpoint/2010/main" val="3992825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F84E026-0EF7-4D2A-BB48-900E184C0542}" type="slidenum">
              <a:rPr lang="en-US" altLang="en-US"/>
              <a:pPr>
                <a:defRPr/>
              </a:pPr>
              <a:t>‹#›</a:t>
            </a:fld>
            <a:endParaRPr lang="en-US" altLang="en-US"/>
          </a:p>
        </p:txBody>
      </p:sp>
    </p:spTree>
    <p:extLst>
      <p:ext uri="{BB962C8B-B14F-4D97-AF65-F5344CB8AC3E}">
        <p14:creationId xmlns:p14="http://schemas.microsoft.com/office/powerpoint/2010/main" val="3170023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A4AA795-5580-447F-99E6-B47996CD7D27}" type="slidenum">
              <a:rPr lang="en-US" altLang="en-US"/>
              <a:pPr>
                <a:defRPr/>
              </a:pPr>
              <a:t>‹#›</a:t>
            </a:fld>
            <a:endParaRPr lang="en-US" altLang="en-US"/>
          </a:p>
        </p:txBody>
      </p:sp>
    </p:spTree>
    <p:extLst>
      <p:ext uri="{BB962C8B-B14F-4D97-AF65-F5344CB8AC3E}">
        <p14:creationId xmlns:p14="http://schemas.microsoft.com/office/powerpoint/2010/main" val="1409094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8186F995-BDF8-453A-8B54-2093DD4D9B7D}" type="slidenum">
              <a:rPr lang="en-US" altLang="en-US"/>
              <a:pPr>
                <a:defRPr/>
              </a:pPr>
              <a:t>‹#›</a:t>
            </a:fld>
            <a:endParaRPr lang="en-US" altLang="en-US"/>
          </a:p>
        </p:txBody>
      </p:sp>
    </p:spTree>
    <p:extLst>
      <p:ext uri="{BB962C8B-B14F-4D97-AF65-F5344CB8AC3E}">
        <p14:creationId xmlns:p14="http://schemas.microsoft.com/office/powerpoint/2010/main" val="1182914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76F6AD4A-59BE-4518-9A50-38009FF3697E}" type="slidenum">
              <a:rPr lang="en-US" altLang="en-US"/>
              <a:pPr>
                <a:defRPr/>
              </a:pPr>
              <a:t>‹#›</a:t>
            </a:fld>
            <a:endParaRPr lang="en-US" altLang="en-US"/>
          </a:p>
        </p:txBody>
      </p:sp>
    </p:spTree>
    <p:extLst>
      <p:ext uri="{BB962C8B-B14F-4D97-AF65-F5344CB8AC3E}">
        <p14:creationId xmlns:p14="http://schemas.microsoft.com/office/powerpoint/2010/main" val="1540073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914F3DA7-1FD6-4B9F-8D1F-54AB7613DBAE}" type="slidenum">
              <a:rPr lang="en-US" altLang="en-US"/>
              <a:pPr>
                <a:defRPr/>
              </a:pPr>
              <a:t>‹#›</a:t>
            </a:fld>
            <a:endParaRPr lang="en-US" altLang="en-US"/>
          </a:p>
        </p:txBody>
      </p:sp>
    </p:spTree>
    <p:extLst>
      <p:ext uri="{BB962C8B-B14F-4D97-AF65-F5344CB8AC3E}">
        <p14:creationId xmlns:p14="http://schemas.microsoft.com/office/powerpoint/2010/main" val="1722849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3C39D8A-3CDE-423C-AAD6-8A469B7A9719}" type="slidenum">
              <a:rPr lang="en-US" altLang="en-US"/>
              <a:pPr>
                <a:defRPr/>
              </a:pPr>
              <a:t>‹#›</a:t>
            </a:fld>
            <a:endParaRPr lang="en-US" altLang="en-US"/>
          </a:p>
        </p:txBody>
      </p:sp>
    </p:spTree>
    <p:extLst>
      <p:ext uri="{BB962C8B-B14F-4D97-AF65-F5344CB8AC3E}">
        <p14:creationId xmlns:p14="http://schemas.microsoft.com/office/powerpoint/2010/main" val="3613289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C65E0E1-4088-4FA8-A4EE-BD1677D0F666}" type="slidenum">
              <a:rPr lang="en-US" altLang="en-US"/>
              <a:pPr>
                <a:defRPr/>
              </a:pPr>
              <a:t>‹#›</a:t>
            </a:fld>
            <a:endParaRPr lang="en-US" altLang="en-US"/>
          </a:p>
        </p:txBody>
      </p:sp>
    </p:spTree>
    <p:extLst>
      <p:ext uri="{BB962C8B-B14F-4D97-AF65-F5344CB8AC3E}">
        <p14:creationId xmlns:p14="http://schemas.microsoft.com/office/powerpoint/2010/main" val="2968127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2" descr="ribbonsmall"/>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9050" y="-14288"/>
            <a:ext cx="9182100" cy="6886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426C8267-724C-4B96-A46F-7A77CEFB675F}"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1719263"/>
            <a:ext cx="7772400" cy="1470025"/>
          </a:xfrm>
          <a:extLst>
            <a:ext uri="{909E8E84-426E-40DD-AFC4-6F175D3DCCD1}">
              <a14:hiddenFill xmlns:a14="http://schemas.microsoft.com/office/drawing/2010/main">
                <a:solidFill>
                  <a:srgbClr val="FF0080">
                    <a:alpha val="34117"/>
                  </a:srgbClr>
                </a:solidFill>
              </a14:hiddenFill>
            </a:ext>
            <a:ext uri="{91240B29-F687-4F45-9708-019B960494DF}">
              <a14:hiddenLine xmlns:a14="http://schemas.microsoft.com/office/drawing/2010/main" w="9525">
                <a:solidFill>
                  <a:srgbClr val="FF0080"/>
                </a:solidFill>
                <a:miter lim="800000"/>
                <a:headEnd/>
                <a:tailEnd/>
              </a14:hiddenLine>
            </a:ext>
          </a:extLst>
        </p:spPr>
        <p:txBody>
          <a:bodyPr/>
          <a:lstStyle/>
          <a:p>
            <a:pPr eaLnBrk="1" hangingPunct="1"/>
            <a:r>
              <a:rPr lang="en-US" altLang="en-US" sz="7200" smtClean="0">
                <a:solidFill>
                  <a:schemeClr val="bg2"/>
                </a:solidFill>
              </a:rPr>
              <a:t>Ribbons</a:t>
            </a:r>
            <a:endParaRPr lang="en-US" altLang="en-US" smtClean="0"/>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solidFill>
                  <a:schemeClr val="hlink"/>
                </a:solidFill>
              </a:rPr>
              <a:t>Bullet Point</a:t>
            </a:r>
          </a:p>
          <a:p>
            <a:pPr eaLnBrk="1" hangingPunct="1"/>
            <a:r>
              <a:rPr lang="en-GB" altLang="en-US" smtClean="0">
                <a:solidFill>
                  <a:schemeClr val="hlink"/>
                </a:solidFill>
              </a:rPr>
              <a:t>Bullet Point</a:t>
            </a:r>
          </a:p>
          <a:p>
            <a:pPr lvl="1" eaLnBrk="1" hangingPunct="1"/>
            <a:r>
              <a:rPr lang="en-GB" altLang="en-US" smtClean="0">
                <a:solidFill>
                  <a:schemeClr val="hlink"/>
                </a:solidFill>
              </a:rPr>
              <a:t>Sub Bullet</a:t>
            </a:r>
            <a:endParaRPr lang="en-US" altLang="en-US" smtClean="0">
              <a:solidFill>
                <a:srgbClr val="FF00FF"/>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219200"/>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21920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23" descr="christtrelightssmall"/>
          <p:cNvPicPr>
            <a:picLocks noChangeAspect="1" noChangeArrowheads="1"/>
          </p:cNvPicPr>
          <p:nvPr/>
        </p:nvPicPr>
        <p:blipFill>
          <a:blip r:embed="rId3">
            <a:extLst>
              <a:ext uri="{28A0092B-C50C-407E-A947-70E740481C1C}">
                <a14:useLocalDpi xmlns:a14="http://schemas.microsoft.com/office/drawing/2010/main" val="0"/>
              </a:ext>
            </a:extLst>
          </a:blip>
          <a:srcRect l="10165" t="53319" r="61618"/>
          <a:stretch>
            <a:fillRect/>
          </a:stretch>
        </p:blipFill>
        <p:spPr bwMode="auto">
          <a:xfrm>
            <a:off x="5715000" y="1417638"/>
            <a:ext cx="2590800" cy="3214687"/>
          </a:xfrm>
          <a:prstGeom prst="rect">
            <a:avLst/>
          </a:prstGeom>
          <a:noFill/>
          <a:ln w="76200">
            <a:solidFill>
              <a:schemeClr val="hlink"/>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3497263"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6392863"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4080"/>
      </a:dk1>
      <a:lt1>
        <a:srgbClr val="CCCCCC"/>
      </a:lt1>
      <a:dk2>
        <a:srgbClr val="000000"/>
      </a:dk2>
      <a:lt2>
        <a:srgbClr val="004080"/>
      </a:lt2>
      <a:accent1>
        <a:srgbClr val="66CCFF"/>
      </a:accent1>
      <a:accent2>
        <a:srgbClr val="333399"/>
      </a:accent2>
      <a:accent3>
        <a:srgbClr val="AAAAAA"/>
      </a:accent3>
      <a:accent4>
        <a:srgbClr val="AEAEAE"/>
      </a:accent4>
      <a:accent5>
        <a:srgbClr val="B8E2FF"/>
      </a:accent5>
      <a:accent6>
        <a:srgbClr val="2D2D8A"/>
      </a:accent6>
      <a:hlink>
        <a:srgbClr val="00FFFF"/>
      </a:hlink>
      <a:folHlink>
        <a:srgbClr val="004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2004:Templates:Presentations:Designs:Clipboard</Template>
  <TotalTime>1201</TotalTime>
  <Words>215</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Ribbons</vt:lpstr>
      <vt:lpstr>Example of a Bullet Point Slide</vt:lpstr>
      <vt:lpstr>Example of a chart</vt:lpstr>
      <vt:lpstr>Picture slide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Ribbons Template</dc:title>
  <dc:creator>Presentation Magazine</dc:creator>
  <cp:lastModifiedBy>Jonty Pearce</cp:lastModifiedBy>
  <cp:revision>44</cp:revision>
  <dcterms:modified xsi:type="dcterms:W3CDTF">2015-02-22T11:09:58Z</dcterms:modified>
</cp:coreProperties>
</file>