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65" d="100"/>
          <a:sy n="65" d="100"/>
        </p:scale>
        <p:origin x="-4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6C414AF-6577-4AF0-BDF8-914B28BF7C65}" type="slidenum">
              <a:rPr lang="en-US" altLang="en-US"/>
              <a:pPr>
                <a:defRPr/>
              </a:pPr>
              <a:t>‹#›</a:t>
            </a:fld>
            <a:endParaRPr lang="en-US" altLang="en-US"/>
          </a:p>
        </p:txBody>
      </p:sp>
    </p:spTree>
    <p:extLst>
      <p:ext uri="{BB962C8B-B14F-4D97-AF65-F5344CB8AC3E}">
        <p14:creationId xmlns:p14="http://schemas.microsoft.com/office/powerpoint/2010/main" val="122143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5D81CA7-FA00-408A-B168-2CBA43498EC7}" type="slidenum">
              <a:rPr lang="en-US" altLang="en-US"/>
              <a:pPr>
                <a:defRPr/>
              </a:pPr>
              <a:t>‹#›</a:t>
            </a:fld>
            <a:endParaRPr lang="en-US" altLang="en-US"/>
          </a:p>
        </p:txBody>
      </p:sp>
    </p:spTree>
    <p:extLst>
      <p:ext uri="{BB962C8B-B14F-4D97-AF65-F5344CB8AC3E}">
        <p14:creationId xmlns:p14="http://schemas.microsoft.com/office/powerpoint/2010/main" val="3127859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18DC68-33C6-4418-B8F2-24A09871A25A}"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0117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BA1CA4-90ED-41C8-BEEF-FAADCAD1BF91}"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98852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EFEDEE5-9FA1-42FC-B13D-C225BA45978A}"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286907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5BC2B9-6465-4D4F-8F05-F119972B6105}"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6926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948441-B01D-4559-A746-22A6CDCCD86A}"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83062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47BBAF-1432-4988-A36E-60A3A29EA765}" type="slidenum">
              <a:rPr lang="en-US" altLang="en-US"/>
              <a:pPr>
                <a:spcBef>
                  <a:spcPct val="0"/>
                </a:spcBef>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445851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redlight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smtClean="0"/>
            </a:lvl1pPr>
          </a:lstStyle>
          <a:p>
            <a:pPr>
              <a:defRPr/>
            </a:pPr>
            <a:fld id="{9AE165B9-F1E7-41D4-9578-6B824A3ABBA6}" type="slidenum">
              <a:rPr lang="en-US" altLang="en-US"/>
              <a:pPr>
                <a:defRPr/>
              </a:pPr>
              <a:t>‹#›</a:t>
            </a:fld>
            <a:endParaRPr lang="en-US" altLang="en-US"/>
          </a:p>
        </p:txBody>
      </p:sp>
    </p:spTree>
    <p:extLst>
      <p:ext uri="{BB962C8B-B14F-4D97-AF65-F5344CB8AC3E}">
        <p14:creationId xmlns:p14="http://schemas.microsoft.com/office/powerpoint/2010/main" val="310129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FB116-3651-4685-A014-07A08143331F}" type="slidenum">
              <a:rPr lang="en-US" altLang="en-US"/>
              <a:pPr>
                <a:defRPr/>
              </a:pPr>
              <a:t>‹#›</a:t>
            </a:fld>
            <a:endParaRPr lang="en-US" altLang="en-US"/>
          </a:p>
        </p:txBody>
      </p:sp>
    </p:spTree>
    <p:extLst>
      <p:ext uri="{BB962C8B-B14F-4D97-AF65-F5344CB8AC3E}">
        <p14:creationId xmlns:p14="http://schemas.microsoft.com/office/powerpoint/2010/main" val="59336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C8A0EC-A6C8-463D-8299-CCDDD8B9635E}" type="slidenum">
              <a:rPr lang="en-US" altLang="en-US"/>
              <a:pPr>
                <a:defRPr/>
              </a:pPr>
              <a:t>‹#›</a:t>
            </a:fld>
            <a:endParaRPr lang="en-US" altLang="en-US"/>
          </a:p>
        </p:txBody>
      </p:sp>
    </p:spTree>
    <p:extLst>
      <p:ext uri="{BB962C8B-B14F-4D97-AF65-F5344CB8AC3E}">
        <p14:creationId xmlns:p14="http://schemas.microsoft.com/office/powerpoint/2010/main" val="235553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8AF00-BF9C-47CE-B171-1B30269F4AB8}" type="slidenum">
              <a:rPr lang="en-US" altLang="en-US"/>
              <a:pPr>
                <a:defRPr/>
              </a:pPr>
              <a:t>‹#›</a:t>
            </a:fld>
            <a:endParaRPr lang="en-US" altLang="en-US"/>
          </a:p>
        </p:txBody>
      </p:sp>
    </p:spTree>
    <p:extLst>
      <p:ext uri="{BB962C8B-B14F-4D97-AF65-F5344CB8AC3E}">
        <p14:creationId xmlns:p14="http://schemas.microsoft.com/office/powerpoint/2010/main" val="2670265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EF4A6C-9B6C-4C37-8735-F6BE71607323}" type="slidenum">
              <a:rPr lang="en-US" altLang="en-US"/>
              <a:pPr>
                <a:defRPr/>
              </a:pPr>
              <a:t>‹#›</a:t>
            </a:fld>
            <a:endParaRPr lang="en-US" altLang="en-US"/>
          </a:p>
        </p:txBody>
      </p:sp>
    </p:spTree>
    <p:extLst>
      <p:ext uri="{BB962C8B-B14F-4D97-AF65-F5344CB8AC3E}">
        <p14:creationId xmlns:p14="http://schemas.microsoft.com/office/powerpoint/2010/main" val="62965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08C668-924C-4E2B-AC5D-57349AE61183}" type="slidenum">
              <a:rPr lang="en-US" altLang="en-US"/>
              <a:pPr>
                <a:defRPr/>
              </a:pPr>
              <a:t>‹#›</a:t>
            </a:fld>
            <a:endParaRPr lang="en-US" altLang="en-US"/>
          </a:p>
        </p:txBody>
      </p:sp>
    </p:spTree>
    <p:extLst>
      <p:ext uri="{BB962C8B-B14F-4D97-AF65-F5344CB8AC3E}">
        <p14:creationId xmlns:p14="http://schemas.microsoft.com/office/powerpoint/2010/main" val="99509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EE7E68-8B9E-475A-956F-95FB4AAEBDA9}" type="slidenum">
              <a:rPr lang="en-US" altLang="en-US"/>
              <a:pPr>
                <a:defRPr/>
              </a:pPr>
              <a:t>‹#›</a:t>
            </a:fld>
            <a:endParaRPr lang="en-US" altLang="en-US"/>
          </a:p>
        </p:txBody>
      </p:sp>
    </p:spTree>
    <p:extLst>
      <p:ext uri="{BB962C8B-B14F-4D97-AF65-F5344CB8AC3E}">
        <p14:creationId xmlns:p14="http://schemas.microsoft.com/office/powerpoint/2010/main" val="220694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AE2338-ED28-4CE5-BC9F-E56532DE3476}" type="slidenum">
              <a:rPr lang="en-US" altLang="en-US"/>
              <a:pPr>
                <a:defRPr/>
              </a:pPr>
              <a:t>‹#›</a:t>
            </a:fld>
            <a:endParaRPr lang="en-US" altLang="en-US"/>
          </a:p>
        </p:txBody>
      </p:sp>
    </p:spTree>
    <p:extLst>
      <p:ext uri="{BB962C8B-B14F-4D97-AF65-F5344CB8AC3E}">
        <p14:creationId xmlns:p14="http://schemas.microsoft.com/office/powerpoint/2010/main" val="133125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CB5D49-70FB-4DA0-96F0-86CA8F63EC26}" type="slidenum">
              <a:rPr lang="en-US" altLang="en-US"/>
              <a:pPr>
                <a:defRPr/>
              </a:pPr>
              <a:t>‹#›</a:t>
            </a:fld>
            <a:endParaRPr lang="en-US" altLang="en-US"/>
          </a:p>
        </p:txBody>
      </p:sp>
    </p:spTree>
    <p:extLst>
      <p:ext uri="{BB962C8B-B14F-4D97-AF65-F5344CB8AC3E}">
        <p14:creationId xmlns:p14="http://schemas.microsoft.com/office/powerpoint/2010/main" val="105200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027739-0196-4482-A3EF-63BDCDE6DA51}" type="slidenum">
              <a:rPr lang="en-US" altLang="en-US"/>
              <a:pPr>
                <a:defRPr/>
              </a:pPr>
              <a:t>‹#›</a:t>
            </a:fld>
            <a:endParaRPr lang="en-US" altLang="en-US"/>
          </a:p>
        </p:txBody>
      </p:sp>
    </p:spTree>
    <p:extLst>
      <p:ext uri="{BB962C8B-B14F-4D97-AF65-F5344CB8AC3E}">
        <p14:creationId xmlns:p14="http://schemas.microsoft.com/office/powerpoint/2010/main" val="7291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3BBA532-DBE6-4A20-9467-70D41E735559}" type="slidenum">
              <a:rPr lang="en-US" altLang="en-US"/>
              <a:pPr>
                <a:defRPr/>
              </a:pPr>
              <a:t>‹#›</a:t>
            </a:fld>
            <a:endParaRPr lang="en-US" altLang="en-US"/>
          </a:p>
        </p:txBody>
      </p:sp>
    </p:spTree>
    <p:extLst>
      <p:ext uri="{BB962C8B-B14F-4D97-AF65-F5344CB8AC3E}">
        <p14:creationId xmlns:p14="http://schemas.microsoft.com/office/powerpoint/2010/main" val="3375452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52DA42-FBD5-4781-A455-0D5FE8D3EAF7}" type="slidenum">
              <a:rPr lang="en-US" altLang="en-US"/>
              <a:pPr>
                <a:defRPr/>
              </a:pPr>
              <a:t>‹#›</a:t>
            </a:fld>
            <a:endParaRPr lang="en-US" altLang="en-US"/>
          </a:p>
        </p:txBody>
      </p:sp>
    </p:spTree>
    <p:extLst>
      <p:ext uri="{BB962C8B-B14F-4D97-AF65-F5344CB8AC3E}">
        <p14:creationId xmlns:p14="http://schemas.microsoft.com/office/powerpoint/2010/main" val="2524449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FD6D4C-5C5E-4519-98ED-3D353C91B94A}" type="slidenum">
              <a:rPr lang="en-US" altLang="en-US"/>
              <a:pPr>
                <a:defRPr/>
              </a:pPr>
              <a:t>‹#›</a:t>
            </a:fld>
            <a:endParaRPr lang="en-US" altLang="en-US"/>
          </a:p>
        </p:txBody>
      </p:sp>
    </p:spTree>
    <p:extLst>
      <p:ext uri="{BB962C8B-B14F-4D97-AF65-F5344CB8AC3E}">
        <p14:creationId xmlns:p14="http://schemas.microsoft.com/office/powerpoint/2010/main" val="3798295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redlights"/>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11113"/>
            <a:ext cx="9144000" cy="684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9"/>
          <p:cNvSpPr>
            <a:spLocks noChangeArrowheads="1"/>
          </p:cNvSpPr>
          <p:nvPr userDrawn="1"/>
        </p:nvSpPr>
        <p:spPr bwMode="auto">
          <a:xfrm>
            <a:off x="0" y="11113"/>
            <a:ext cx="9144000" cy="6846887"/>
          </a:xfrm>
          <a:prstGeom prst="rect">
            <a:avLst/>
          </a:prstGeom>
          <a:solidFill>
            <a:schemeClr val="bg1">
              <a:alpha val="78038"/>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6D64549-3B43-4764-A692-897D64FC7BDA}"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266825"/>
            <a:ext cx="7772400" cy="1470025"/>
          </a:xfrm>
        </p:spPr>
        <p:txBody>
          <a:bodyPr/>
          <a:lstStyle/>
          <a:p>
            <a:pPr eaLnBrk="1" hangingPunct="1"/>
            <a:r>
              <a:rPr lang="en-GB" altLang="en-US" sz="7200" b="1" smtClean="0">
                <a:solidFill>
                  <a:srgbClr val="FF0080"/>
                </a:solidFill>
              </a:rPr>
              <a:t>Pink Lights</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22"/>
          <p:cNvSpPr txBox="1">
            <a:spLocks noChangeArrowheads="1"/>
          </p:cNvSpPr>
          <p:nvPr/>
        </p:nvSpPr>
        <p:spPr bwMode="auto">
          <a:xfrm>
            <a:off x="2133600" y="258445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5400">
                <a:solidFill>
                  <a:srgbClr val="FFFFFF"/>
                </a:solidFill>
              </a:rPr>
              <a:t>template</a:t>
            </a:r>
            <a:endParaRPr lang="en-US" altLang="en-US" sz="1800">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mtClean="0"/>
              <a:t>Bullet 1</a:t>
            </a:r>
          </a:p>
          <a:p>
            <a:pPr eaLnBrk="1" hangingPunct="1"/>
            <a:r>
              <a:rPr lang="en-GB" altLang="en-US" smtClean="0"/>
              <a:t>Bullet 1</a:t>
            </a:r>
            <a:endParaRPr lang="en-US" altLang="en-US"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000000"/>
      </a:dk2>
      <a:lt2>
        <a:srgbClr val="FF0080"/>
      </a:lt2>
      <a:accent1>
        <a:srgbClr val="66CCFF"/>
      </a:accent1>
      <a:accent2>
        <a:srgbClr val="333399"/>
      </a:accent2>
      <a:accent3>
        <a:srgbClr val="AAAAAA"/>
      </a:accent3>
      <a:accent4>
        <a:srgbClr val="DADADA"/>
      </a:accent4>
      <a:accent5>
        <a:srgbClr val="B8E2FF"/>
      </a:accent5>
      <a:accent6>
        <a:srgbClr val="2D2D8A"/>
      </a:accent6>
      <a:hlink>
        <a:srgbClr val="FF0080"/>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1179</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Pink Lights</vt:lpstr>
      <vt:lpstr>Example of a Bullet Point Slide</vt:lpstr>
      <vt:lpstr>Example of a chart</vt:lpstr>
      <vt:lpstr>Picture slide</vt:lpstr>
      <vt:lpstr>Examples of default styles</vt:lpstr>
      <vt:lpstr>Use of templates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Pink Lights Template</dc:title>
  <dc:creator>Presentation Magazine</dc:creator>
  <cp:lastModifiedBy>Jonty Pearce</cp:lastModifiedBy>
  <cp:revision>41</cp:revision>
  <dcterms:modified xsi:type="dcterms:W3CDTF">2015-02-22T11:09:56Z</dcterms:modified>
</cp:coreProperties>
</file>