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8" autoAdjust="0"/>
    <p:restoredTop sz="94687" autoAdjust="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1B80032-D1D8-4578-BE64-41CCF262946F}" type="slidenum">
              <a:rPr lang="en-GB" altLang="en-US"/>
              <a:pPr>
                <a:defRPr/>
              </a:pPr>
              <a:t>‹#›</a:t>
            </a:fld>
            <a:endParaRPr lang="en-GB" altLang="en-US"/>
          </a:p>
        </p:txBody>
      </p:sp>
    </p:spTree>
    <p:extLst>
      <p:ext uri="{BB962C8B-B14F-4D97-AF65-F5344CB8AC3E}">
        <p14:creationId xmlns:p14="http://schemas.microsoft.com/office/powerpoint/2010/main" val="3863252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585E5D-65EA-47CA-A44D-22FDACFE44D0}"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5136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968226-F282-4008-B038-57977F7FF7CC}"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35985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E54008-D116-49D7-870F-EFE0D5974B7E}"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7135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D99454A-FF21-452E-9494-BBBC48C298D9}"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49937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08FC43-DB37-42B5-9F2F-61ECAC951824}"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27289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221D1D-968F-4D11-8852-6BF637F015B3}"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46340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8"/>
          <p:cNvSpPr>
            <a:spLocks noChangeArrowheads="1"/>
          </p:cNvSpPr>
          <p:nvPr userDrawn="1"/>
        </p:nvSpPr>
        <p:spPr bwMode="auto">
          <a:xfrm>
            <a:off x="0" y="0"/>
            <a:ext cx="9144000" cy="659765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 name="Rectangle 7"/>
          <p:cNvSpPr>
            <a:spLocks noChangeArrowheads="1"/>
          </p:cNvSpPr>
          <p:nvPr userDrawn="1"/>
        </p:nvSpPr>
        <p:spPr bwMode="auto">
          <a:xfrm>
            <a:off x="0" y="5661025"/>
            <a:ext cx="9144000" cy="1196975"/>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2130425"/>
            <a:ext cx="7772400" cy="1470025"/>
          </a:xfrm>
        </p:spPr>
        <p:txBody>
          <a:bodyPr/>
          <a:lstStyle>
            <a:lvl1pPr>
              <a:defRPr sz="4800"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bwMode="auto">
          <a:xfrm>
            <a:off x="457200" y="62452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7" name="Rectangle 5"/>
          <p:cNvSpPr>
            <a:spLocks noGrp="1" noChangeArrowheads="1"/>
          </p:cNvSpPr>
          <p:nvPr>
            <p:ph type="ftr" sz="quarter" idx="11"/>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6"/>
          <p:cNvSpPr>
            <a:spLocks noGrp="1" noChangeArrowheads="1"/>
          </p:cNvSpPr>
          <p:nvPr>
            <p:ph type="sldNum" sz="quarter" idx="12"/>
          </p:nvPr>
        </p:nvSpPr>
        <p:spPr bwMode="auto">
          <a:xfrm>
            <a:off x="6553200" y="62452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DD835C0-CE44-4FB7-B647-F0D71A1664DD}" type="slidenum">
              <a:rPr lang="en-US" altLang="en-US"/>
              <a:pPr>
                <a:defRPr/>
              </a:pPr>
              <a:t>‹#›</a:t>
            </a:fld>
            <a:endParaRPr lang="en-US" altLang="en-US"/>
          </a:p>
        </p:txBody>
      </p:sp>
    </p:spTree>
    <p:extLst>
      <p:ext uri="{BB962C8B-B14F-4D97-AF65-F5344CB8AC3E}">
        <p14:creationId xmlns:p14="http://schemas.microsoft.com/office/powerpoint/2010/main" val="408518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9901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2070100" cy="54594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57900" cy="5459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07885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508000" y="1600200"/>
            <a:ext cx="8229600" cy="4133850"/>
          </a:xfrm>
        </p:spPr>
        <p:txBody>
          <a:bodyPr/>
          <a:lstStyle/>
          <a:p>
            <a:pPr lvl="0"/>
            <a:endParaRPr lang="en-GB" noProof="0" smtClean="0"/>
          </a:p>
        </p:txBody>
      </p:sp>
    </p:spTree>
    <p:extLst>
      <p:ext uri="{BB962C8B-B14F-4D97-AF65-F5344CB8AC3E}">
        <p14:creationId xmlns:p14="http://schemas.microsoft.com/office/powerpoint/2010/main" val="413796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08000" y="1600200"/>
            <a:ext cx="4038600" cy="4133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99000" y="1600200"/>
            <a:ext cx="4038600" cy="4133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8175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7395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6077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8000" y="1600200"/>
            <a:ext cx="4038600" cy="4133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99000" y="1600200"/>
            <a:ext cx="4038600" cy="4133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44228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101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652971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376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80418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329425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08000" y="1600200"/>
            <a:ext cx="8229600" cy="413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7"/>
          <p:cNvSpPr>
            <a:spLocks noChangeArrowheads="1"/>
          </p:cNvSpPr>
          <p:nvPr userDrawn="1"/>
        </p:nvSpPr>
        <p:spPr bwMode="auto">
          <a:xfrm>
            <a:off x="0" y="6597650"/>
            <a:ext cx="9144000" cy="260350"/>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9" name="Rectangle 8"/>
          <p:cNvSpPr>
            <a:spLocks noChangeArrowheads="1"/>
          </p:cNvSpPr>
          <p:nvPr userDrawn="1"/>
        </p:nvSpPr>
        <p:spPr bwMode="auto">
          <a:xfrm>
            <a:off x="0" y="6308725"/>
            <a:ext cx="9144000" cy="288925"/>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0" name="Text Box 9"/>
          <p:cNvSpPr txBox="1">
            <a:spLocks noChangeArrowheads="1"/>
          </p:cNvSpPr>
          <p:nvPr userDrawn="1"/>
        </p:nvSpPr>
        <p:spPr bwMode="auto">
          <a:xfrm>
            <a:off x="6259513" y="5789613"/>
            <a:ext cx="277653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b="1">
                <a:solidFill>
                  <a:schemeClr val="tx2"/>
                </a:solidFill>
              </a:rPr>
              <a:t>company name</a:t>
            </a:r>
            <a:endParaRPr lang="en-US" altLang="en-US" sz="2800" b="1">
              <a:solidFill>
                <a:schemeClr val="tx2"/>
              </a:solidFill>
            </a:endParaRP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Font typeface="Wingdings" panose="05000000000000000000"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p:spPr>
        <p:txBody>
          <a:bodyPr/>
          <a:lstStyle/>
          <a:p>
            <a:pPr eaLnBrk="1" hangingPunct="1"/>
            <a:r>
              <a:rPr lang="en-GB" altLang="en-US" smtClean="0"/>
              <a:t>Red and Yellow</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543050" y="2005013"/>
          <a:ext cx="7132638" cy="3590925"/>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3050" y="2005013"/>
                        <a:ext cx="7132638" cy="359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508000" y="1600200"/>
            <a:ext cx="4032250" cy="4133850"/>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2663" y="1628775"/>
            <a:ext cx="2093912" cy="3529013"/>
          </a:xfrm>
          <a:prstGeom prst="rect">
            <a:avLst/>
          </a:prstGeom>
          <a:noFill/>
          <a:ln w="38100">
            <a:solidFill>
              <a:srgbClr val="FFCC00"/>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9220" name="Group 4"/>
          <p:cNvGraphicFramePr>
            <a:graphicFrameLocks noGrp="1"/>
          </p:cNvGraphicFramePr>
          <p:nvPr>
            <p:ph sz="half" idx="2"/>
          </p:nvPr>
        </p:nvGraphicFramePr>
        <p:xfrm>
          <a:off x="5045075" y="1920875"/>
          <a:ext cx="3630613" cy="1779588"/>
        </p:xfrm>
        <a:graphic>
          <a:graphicData uri="http://schemas.openxmlformats.org/drawingml/2006/table">
            <a:tbl>
              <a:tblPr/>
              <a:tblGrid>
                <a:gridCol w="1816100"/>
                <a:gridCol w="1814513"/>
              </a:tblGrid>
              <a:tr h="890588">
                <a:tc>
                  <a:txBody>
                    <a:bodyPr/>
                    <a:lstStyle>
                      <a:lvl1pPr>
                        <a:spcBef>
                          <a:spcPct val="20000"/>
                        </a:spcBef>
                        <a:buClr>
                          <a:schemeClr val="tx2"/>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9000">
                <a:tc>
                  <a:txBody>
                    <a:bodyPr/>
                    <a:lstStyle>
                      <a:lvl1pPr>
                        <a:spcBef>
                          <a:spcPct val="20000"/>
                        </a:spcBef>
                        <a:buClr>
                          <a:schemeClr val="tx2"/>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tx2"/>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tx2"/>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tx2"/>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tx2"/>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tx2"/>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1403350" y="44370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3944938" y="44370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7"/>
          <p:cNvSpPr>
            <a:spLocks noChangeShapeType="1"/>
          </p:cNvSpPr>
          <p:nvPr/>
        </p:nvSpPr>
        <p:spPr bwMode="auto">
          <a:xfrm flipV="1">
            <a:off x="4067175" y="24209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5">
      <a:dk1>
        <a:srgbClr val="000000"/>
      </a:dk1>
      <a:lt1>
        <a:srgbClr val="FFFFD9"/>
      </a:lt1>
      <a:dk2>
        <a:srgbClr val="CC0000"/>
      </a:dk2>
      <a:lt2>
        <a:srgbClr val="777777"/>
      </a:lt2>
      <a:accent1>
        <a:srgbClr val="FFCC00"/>
      </a:accent1>
      <a:accent2>
        <a:srgbClr val="FF9900"/>
      </a:accent2>
      <a:accent3>
        <a:srgbClr val="FFFFE9"/>
      </a:accent3>
      <a:accent4>
        <a:srgbClr val="000000"/>
      </a:accent4>
      <a:accent5>
        <a:srgbClr val="FFE2AA"/>
      </a:accent5>
      <a:accent6>
        <a:srgbClr val="E78A00"/>
      </a:accent6>
      <a:hlink>
        <a:srgbClr val="FF000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D9"/>
        </a:lt1>
        <a:dk2>
          <a:srgbClr val="CC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D9"/>
        </a:lt1>
        <a:dk2>
          <a:srgbClr val="CC0000"/>
        </a:dk2>
        <a:lt2>
          <a:srgbClr val="777777"/>
        </a:lt2>
        <a:accent1>
          <a:srgbClr val="FFCC00"/>
        </a:accent1>
        <a:accent2>
          <a:srgbClr val="FF9900"/>
        </a:accent2>
        <a:accent3>
          <a:srgbClr val="FFFFE9"/>
        </a:accent3>
        <a:accent4>
          <a:srgbClr val="000000"/>
        </a:accent4>
        <a:accent5>
          <a:srgbClr val="FFE2AA"/>
        </a:accent5>
        <a:accent6>
          <a:srgbClr val="E78A00"/>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D9"/>
        </a:lt1>
        <a:dk2>
          <a:srgbClr val="CC0000"/>
        </a:dk2>
        <a:lt2>
          <a:srgbClr val="777777"/>
        </a:lt2>
        <a:accent1>
          <a:srgbClr val="FFCC00"/>
        </a:accent1>
        <a:accent2>
          <a:srgbClr val="FF9900"/>
        </a:accent2>
        <a:accent3>
          <a:srgbClr val="FFFFE9"/>
        </a:accent3>
        <a:accent4>
          <a:srgbClr val="000000"/>
        </a:accent4>
        <a:accent5>
          <a:srgbClr val="FFE2AA"/>
        </a:accent5>
        <a:accent6>
          <a:srgbClr val="E78A00"/>
        </a:accent6>
        <a:hlink>
          <a:srgbClr val="FF0000"/>
        </a:hlink>
        <a:folHlink>
          <a:srgbClr val="FF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219</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Red and Yellow</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and Yellow Template</dc:title>
  <dc:creator>Presentation Magazine</dc:creator>
  <cp:lastModifiedBy>Jonty Pearce</cp:lastModifiedBy>
  <cp:revision>4</cp:revision>
  <dcterms:created xsi:type="dcterms:W3CDTF">2005-04-08T14:32:25Z</dcterms:created>
  <dcterms:modified xsi:type="dcterms:W3CDTF">2015-02-22T11:09:56Z</dcterms:modified>
</cp:coreProperties>
</file>