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
  </p:notesMasterIdLst>
  <p:sldIdLst>
    <p:sldId id="256" r:id="rId2"/>
    <p:sldId id="269" r:id="rId3"/>
    <p:sldId id="270" r:id="rId4"/>
    <p:sldId id="271" r:id="rId5"/>
    <p:sldId id="272" r:id="rId6"/>
    <p:sldId id="273" r:id="rId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618">
          <p15:clr>
            <a:srgbClr val="A4A3A4"/>
          </p15:clr>
        </p15:guide>
        <p15:guide id="2" orient="horz" pos="935">
          <p15:clr>
            <a:srgbClr val="A4A3A4"/>
          </p15:clr>
        </p15:guide>
        <p15:guide id="3" orient="horz" pos="164">
          <p15:clr>
            <a:srgbClr val="A4A3A4"/>
          </p15:clr>
        </p15:guide>
        <p15:guide id="4" orient="horz" pos="3158">
          <p15:clr>
            <a:srgbClr val="A4A3A4"/>
          </p15:clr>
        </p15:guide>
        <p15:guide id="5" orient="horz" pos="1207">
          <p15:clr>
            <a:srgbClr val="A4A3A4"/>
          </p15:clr>
        </p15:guide>
        <p15:guide id="6" pos="5511">
          <p15:clr>
            <a:srgbClr val="A4A3A4"/>
          </p15:clr>
        </p15:guide>
        <p15:guide id="7" pos="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39" autoAdjust="0"/>
  </p:normalViewPr>
  <p:slideViewPr>
    <p:cSldViewPr snapToGrid="0">
      <p:cViewPr varScale="1">
        <p:scale>
          <a:sx n="125" d="100"/>
          <a:sy n="125" d="100"/>
        </p:scale>
        <p:origin x="-1140" y="-84"/>
      </p:cViewPr>
      <p:guideLst>
        <p:guide orient="horz" pos="618"/>
        <p:guide orient="horz" pos="935"/>
        <p:guide orient="horz" pos="164"/>
        <p:guide orient="horz" pos="3158"/>
        <p:guide orient="horz" pos="1207"/>
        <p:guide pos="5511"/>
        <p:guide pos="68"/>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614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14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66BDC71-49F9-4030-BD11-20AAC800665C}" type="slidenum">
              <a:rPr lang="en-GB" altLang="en-US"/>
              <a:pPr>
                <a:defRPr/>
              </a:pPr>
              <a:t>‹#›</a:t>
            </a:fld>
            <a:endParaRPr lang="en-GB" altLang="en-US"/>
          </a:p>
        </p:txBody>
      </p:sp>
    </p:spTree>
    <p:extLst>
      <p:ext uri="{BB962C8B-B14F-4D97-AF65-F5344CB8AC3E}">
        <p14:creationId xmlns:p14="http://schemas.microsoft.com/office/powerpoint/2010/main" val="9200854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1627E59-EE39-4DDD-B346-26CD5CA265C6}"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16772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FCD68A-73A1-4875-AF34-E506F64B789F}"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25141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55D55A-D63A-44EB-B969-E3C4B9D34D15}"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70268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4F2B04-D889-48E4-913C-BEC334642B9C}"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00051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9AA4AB-FFBF-4FB9-B092-9A1E99A90C0F}"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91682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686682-01DD-42AC-AAAF-7F682891A7CE}"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6967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10"/>
          <p:cNvSpPr>
            <a:spLocks noChangeArrowheads="1"/>
          </p:cNvSpPr>
          <p:nvPr userDrawn="1"/>
        </p:nvSpPr>
        <p:spPr bwMode="auto">
          <a:xfrm>
            <a:off x="93663" y="71438"/>
            <a:ext cx="8942387" cy="3789362"/>
          </a:xfrm>
          <a:prstGeom prst="roundRect">
            <a:avLst>
              <a:gd name="adj" fmla="val 6282"/>
            </a:avLst>
          </a:prstGeom>
          <a:solidFill>
            <a:schemeClr val="bg2"/>
          </a:solidFill>
          <a:ln>
            <a:noFill/>
          </a:ln>
          <a:effectLst/>
          <a:extLs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 name="AutoShape 11"/>
          <p:cNvSpPr>
            <a:spLocks noChangeArrowheads="1"/>
          </p:cNvSpPr>
          <p:nvPr userDrawn="1"/>
        </p:nvSpPr>
        <p:spPr bwMode="auto">
          <a:xfrm>
            <a:off x="219075" y="201613"/>
            <a:ext cx="8713788" cy="3551237"/>
          </a:xfrm>
          <a:prstGeom prst="roundRect">
            <a:avLst>
              <a:gd name="adj" fmla="val 5231"/>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 name="AutoShape 15"/>
          <p:cNvSpPr>
            <a:spLocks noChangeArrowheads="1"/>
          </p:cNvSpPr>
          <p:nvPr userDrawn="1"/>
        </p:nvSpPr>
        <p:spPr bwMode="auto">
          <a:xfrm>
            <a:off x="100013" y="5805488"/>
            <a:ext cx="8936037" cy="908050"/>
          </a:xfrm>
          <a:prstGeom prst="roundRect">
            <a:avLst>
              <a:gd name="adj" fmla="val 16667"/>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 name="AutoShape 16"/>
          <p:cNvSpPr>
            <a:spLocks noChangeArrowheads="1"/>
          </p:cNvSpPr>
          <p:nvPr userDrawn="1"/>
        </p:nvSpPr>
        <p:spPr bwMode="auto">
          <a:xfrm>
            <a:off x="225425" y="5883275"/>
            <a:ext cx="8713788" cy="752475"/>
          </a:xfrm>
          <a:prstGeom prst="roundRect">
            <a:avLst>
              <a:gd name="adj" fmla="val 16667"/>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 name="Rectangle 12"/>
          <p:cNvSpPr>
            <a:spLocks noChangeArrowheads="1"/>
          </p:cNvSpPr>
          <p:nvPr/>
        </p:nvSpPr>
        <p:spPr bwMode="auto">
          <a:xfrm>
            <a:off x="4318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sz="1400">
              <a:solidFill>
                <a:schemeClr val="bg1"/>
              </a:solidFill>
            </a:endParaRPr>
          </a:p>
        </p:txBody>
      </p:sp>
      <p:sp>
        <p:nvSpPr>
          <p:cNvPr id="9" name="Rectangle 13"/>
          <p:cNvSpPr>
            <a:spLocks noChangeArrowheads="1"/>
          </p:cNvSpPr>
          <p:nvPr/>
        </p:nvSpPr>
        <p:spPr bwMode="auto">
          <a:xfrm>
            <a:off x="30988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sz="1400">
              <a:solidFill>
                <a:schemeClr val="bg1"/>
              </a:solidFill>
            </a:endParaRPr>
          </a:p>
        </p:txBody>
      </p:sp>
      <p:sp>
        <p:nvSpPr>
          <p:cNvPr id="10" name="Rectangle 14"/>
          <p:cNvSpPr>
            <a:spLocks noChangeArrowheads="1"/>
          </p:cNvSpPr>
          <p:nvPr/>
        </p:nvSpPr>
        <p:spPr bwMode="auto">
          <a:xfrm>
            <a:off x="6707188"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917D8498-03A7-41FC-869F-5A7C48A94B96}" type="slidenum">
              <a:rPr lang="en-GB" altLang="en-US" sz="1400">
                <a:solidFill>
                  <a:schemeClr val="bg1"/>
                </a:solidFill>
              </a:rPr>
              <a:pPr algn="r" eaLnBrk="1" hangingPunct="1"/>
              <a:t>‹#›</a:t>
            </a:fld>
            <a:endParaRPr lang="en-GB" altLang="en-US" sz="1400">
              <a:solidFill>
                <a:schemeClr val="bg1"/>
              </a:solidFill>
            </a:endParaRPr>
          </a:p>
        </p:txBody>
      </p:sp>
      <p:sp>
        <p:nvSpPr>
          <p:cNvPr id="40965" name="Rectangle 5"/>
          <p:cNvSpPr>
            <a:spLocks noGrp="1" noChangeArrowheads="1"/>
          </p:cNvSpPr>
          <p:nvPr>
            <p:ph type="ctrTitle"/>
          </p:nvPr>
        </p:nvSpPr>
        <p:spPr>
          <a:xfrm>
            <a:off x="577850" y="1233488"/>
            <a:ext cx="7989888" cy="1655762"/>
          </a:xfrm>
        </p:spPr>
        <p:txBody>
          <a:bodyPr/>
          <a:lstStyle>
            <a:lvl1pPr>
              <a:defRPr/>
            </a:lvl1pPr>
          </a:lstStyle>
          <a:p>
            <a:pPr lvl="0"/>
            <a:r>
              <a:rPr lang="en-GB" altLang="en-US" noProof="0" smtClean="0"/>
              <a:t>Click to edit Master title style</a:t>
            </a:r>
          </a:p>
        </p:txBody>
      </p:sp>
      <p:sp>
        <p:nvSpPr>
          <p:cNvPr id="40966" name="Rectangle 6"/>
          <p:cNvSpPr>
            <a:spLocks noGrp="1" noChangeArrowheads="1"/>
          </p:cNvSpPr>
          <p:nvPr>
            <p:ph type="subTitle" idx="1"/>
          </p:nvPr>
        </p:nvSpPr>
        <p:spPr>
          <a:xfrm>
            <a:off x="1008063" y="3886200"/>
            <a:ext cx="7304087" cy="1752600"/>
          </a:xfrm>
        </p:spPr>
        <p:txBody>
          <a:bodyPr/>
          <a:lstStyle>
            <a:lvl1pPr marL="0" indent="0">
              <a:buFontTx/>
              <a:buNone/>
              <a:defRPr/>
            </a:lvl1pPr>
          </a:lstStyle>
          <a:p>
            <a:pPr lvl="0"/>
            <a:r>
              <a:rPr lang="en-GB" altLang="en-US" noProof="0" smtClean="0"/>
              <a:t>Click to edit Master subtitle style</a:t>
            </a:r>
          </a:p>
        </p:txBody>
      </p:sp>
      <p:sp>
        <p:nvSpPr>
          <p:cNvPr id="11" name="Rectangle 9"/>
          <p:cNvSpPr>
            <a:spLocks noGrp="1" noChangeArrowheads="1"/>
          </p:cNvSpPr>
          <p:nvPr>
            <p:ph type="sldNum" sz="quarter" idx="10"/>
          </p:nvPr>
        </p:nvSpPr>
        <p:spPr>
          <a:xfrm>
            <a:off x="6527800" y="6173788"/>
            <a:ext cx="2133600" cy="279400"/>
          </a:xfrm>
          <a:solidFill>
            <a:schemeClr val="bg1"/>
          </a:solidFill>
        </p:spPr>
        <p:txBody>
          <a:bodyPr/>
          <a:lstStyle>
            <a:lvl1pPr>
              <a:defRPr smtClean="0"/>
            </a:lvl1pPr>
          </a:lstStyle>
          <a:p>
            <a:pPr>
              <a:defRPr/>
            </a:pPr>
            <a:fld id="{E91196A6-6414-41F7-802B-CF522C41BCFB}" type="slidenum">
              <a:rPr lang="en-GB" altLang="en-US"/>
              <a:pPr>
                <a:defRPr/>
              </a:pPr>
              <a:t>‹#›</a:t>
            </a:fld>
            <a:endParaRPr lang="en-GB" altLang="en-US"/>
          </a:p>
        </p:txBody>
      </p:sp>
    </p:spTree>
    <p:extLst>
      <p:ext uri="{BB962C8B-B14F-4D97-AF65-F5344CB8AC3E}">
        <p14:creationId xmlns:p14="http://schemas.microsoft.com/office/powerpoint/2010/main" val="343790930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00ECA16F-2773-4C38-B79E-20127FD4BDCB}" type="slidenum">
              <a:rPr lang="en-GB" altLang="en-US"/>
              <a:pPr>
                <a:defRPr/>
              </a:pPr>
              <a:t>‹#›</a:t>
            </a:fld>
            <a:endParaRPr lang="en-GB" altLang="en-US"/>
          </a:p>
        </p:txBody>
      </p:sp>
    </p:spTree>
    <p:extLst>
      <p:ext uri="{BB962C8B-B14F-4D97-AF65-F5344CB8AC3E}">
        <p14:creationId xmlns:p14="http://schemas.microsoft.com/office/powerpoint/2010/main" val="264217556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404813"/>
            <a:ext cx="2079625" cy="56880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30213" y="404813"/>
            <a:ext cx="6086475" cy="5688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652F87AF-546D-437A-8658-93BC26936140}" type="slidenum">
              <a:rPr lang="en-GB" altLang="en-US"/>
              <a:pPr>
                <a:defRPr/>
              </a:pPr>
              <a:t>‹#›</a:t>
            </a:fld>
            <a:endParaRPr lang="en-GB" altLang="en-US"/>
          </a:p>
        </p:txBody>
      </p:sp>
    </p:spTree>
    <p:extLst>
      <p:ext uri="{BB962C8B-B14F-4D97-AF65-F5344CB8AC3E}">
        <p14:creationId xmlns:p14="http://schemas.microsoft.com/office/powerpoint/2010/main" val="30577150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30213" y="404813"/>
            <a:ext cx="8291512"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72B719D6-5272-4044-931A-74E1E636D501}" type="slidenum">
              <a:rPr lang="en-GB" altLang="en-US"/>
              <a:pPr>
                <a:defRPr/>
              </a:pPr>
              <a:t>‹#›</a:t>
            </a:fld>
            <a:endParaRPr lang="en-GB" altLang="en-US"/>
          </a:p>
        </p:txBody>
      </p:sp>
    </p:spTree>
    <p:extLst>
      <p:ext uri="{BB962C8B-B14F-4D97-AF65-F5344CB8AC3E}">
        <p14:creationId xmlns:p14="http://schemas.microsoft.com/office/powerpoint/2010/main" val="129019083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0213" y="404813"/>
            <a:ext cx="8291512"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B72289FB-07AD-434B-A306-2B8A7E800CA1}" type="slidenum">
              <a:rPr lang="en-GB" altLang="en-US"/>
              <a:pPr>
                <a:defRPr/>
              </a:pPr>
              <a:t>‹#›</a:t>
            </a:fld>
            <a:endParaRPr lang="en-GB" altLang="en-US"/>
          </a:p>
        </p:txBody>
      </p:sp>
    </p:spTree>
    <p:extLst>
      <p:ext uri="{BB962C8B-B14F-4D97-AF65-F5344CB8AC3E}">
        <p14:creationId xmlns:p14="http://schemas.microsoft.com/office/powerpoint/2010/main" val="139864066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032552B7-081C-4695-AD9E-D9E094BD2AC4}" type="slidenum">
              <a:rPr lang="en-GB" altLang="en-US"/>
              <a:pPr>
                <a:defRPr/>
              </a:pPr>
              <a:t>‹#›</a:t>
            </a:fld>
            <a:endParaRPr lang="en-GB" altLang="en-US"/>
          </a:p>
        </p:txBody>
      </p:sp>
    </p:spTree>
    <p:extLst>
      <p:ext uri="{BB962C8B-B14F-4D97-AF65-F5344CB8AC3E}">
        <p14:creationId xmlns:p14="http://schemas.microsoft.com/office/powerpoint/2010/main" val="7726592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C2DE0919-3E01-46BE-9B68-4F118D445F51}" type="slidenum">
              <a:rPr lang="en-GB" altLang="en-US"/>
              <a:pPr>
                <a:defRPr/>
              </a:pPr>
              <a:t>‹#›</a:t>
            </a:fld>
            <a:endParaRPr lang="en-GB" altLang="en-US"/>
          </a:p>
        </p:txBody>
      </p:sp>
    </p:spTree>
    <p:extLst>
      <p:ext uri="{BB962C8B-B14F-4D97-AF65-F5344CB8AC3E}">
        <p14:creationId xmlns:p14="http://schemas.microsoft.com/office/powerpoint/2010/main" val="87117600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1C410FB7-37CD-4417-B090-FAD1D00B93C1}" type="slidenum">
              <a:rPr lang="en-GB" altLang="en-US"/>
              <a:pPr>
                <a:defRPr/>
              </a:pPr>
              <a:t>‹#›</a:t>
            </a:fld>
            <a:endParaRPr lang="en-GB" altLang="en-US"/>
          </a:p>
        </p:txBody>
      </p:sp>
    </p:spTree>
    <p:extLst>
      <p:ext uri="{BB962C8B-B14F-4D97-AF65-F5344CB8AC3E}">
        <p14:creationId xmlns:p14="http://schemas.microsoft.com/office/powerpoint/2010/main" val="146939343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10"/>
          <p:cNvSpPr>
            <a:spLocks noGrp="1" noChangeArrowheads="1"/>
          </p:cNvSpPr>
          <p:nvPr>
            <p:ph type="sldNum" sz="quarter" idx="12"/>
          </p:nvPr>
        </p:nvSpPr>
        <p:spPr>
          <a:ln/>
        </p:spPr>
        <p:txBody>
          <a:bodyPr/>
          <a:lstStyle>
            <a:lvl1pPr>
              <a:defRPr/>
            </a:lvl1pPr>
          </a:lstStyle>
          <a:p>
            <a:pPr>
              <a:defRPr/>
            </a:pPr>
            <a:fld id="{853A2A9E-94A6-4E97-8D59-1353FA79A159}" type="slidenum">
              <a:rPr lang="en-GB" altLang="en-US"/>
              <a:pPr>
                <a:defRPr/>
              </a:pPr>
              <a:t>‹#›</a:t>
            </a:fld>
            <a:endParaRPr lang="en-GB" altLang="en-US"/>
          </a:p>
        </p:txBody>
      </p:sp>
    </p:spTree>
    <p:extLst>
      <p:ext uri="{BB962C8B-B14F-4D97-AF65-F5344CB8AC3E}">
        <p14:creationId xmlns:p14="http://schemas.microsoft.com/office/powerpoint/2010/main" val="20554727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10"/>
          <p:cNvSpPr>
            <a:spLocks noGrp="1" noChangeArrowheads="1"/>
          </p:cNvSpPr>
          <p:nvPr>
            <p:ph type="sldNum" sz="quarter" idx="12"/>
          </p:nvPr>
        </p:nvSpPr>
        <p:spPr>
          <a:ln/>
        </p:spPr>
        <p:txBody>
          <a:bodyPr/>
          <a:lstStyle>
            <a:lvl1pPr>
              <a:defRPr/>
            </a:lvl1pPr>
          </a:lstStyle>
          <a:p>
            <a:pPr>
              <a:defRPr/>
            </a:pPr>
            <a:fld id="{323DBB3E-BFD7-47DC-A825-A7F887C8D953}" type="slidenum">
              <a:rPr lang="en-GB" altLang="en-US"/>
              <a:pPr>
                <a:defRPr/>
              </a:pPr>
              <a:t>‹#›</a:t>
            </a:fld>
            <a:endParaRPr lang="en-GB" altLang="en-US"/>
          </a:p>
        </p:txBody>
      </p:sp>
    </p:spTree>
    <p:extLst>
      <p:ext uri="{BB962C8B-B14F-4D97-AF65-F5344CB8AC3E}">
        <p14:creationId xmlns:p14="http://schemas.microsoft.com/office/powerpoint/2010/main" val="4956759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10"/>
          <p:cNvSpPr>
            <a:spLocks noGrp="1" noChangeArrowheads="1"/>
          </p:cNvSpPr>
          <p:nvPr>
            <p:ph type="sldNum" sz="quarter" idx="12"/>
          </p:nvPr>
        </p:nvSpPr>
        <p:spPr>
          <a:ln/>
        </p:spPr>
        <p:txBody>
          <a:bodyPr/>
          <a:lstStyle>
            <a:lvl1pPr>
              <a:defRPr/>
            </a:lvl1pPr>
          </a:lstStyle>
          <a:p>
            <a:pPr>
              <a:defRPr/>
            </a:pPr>
            <a:fld id="{E87BFF2A-B85D-487E-B880-32D5E8293C93}" type="slidenum">
              <a:rPr lang="en-GB" altLang="en-US"/>
              <a:pPr>
                <a:defRPr/>
              </a:pPr>
              <a:t>‹#›</a:t>
            </a:fld>
            <a:endParaRPr lang="en-GB" altLang="en-US"/>
          </a:p>
        </p:txBody>
      </p:sp>
    </p:spTree>
    <p:extLst>
      <p:ext uri="{BB962C8B-B14F-4D97-AF65-F5344CB8AC3E}">
        <p14:creationId xmlns:p14="http://schemas.microsoft.com/office/powerpoint/2010/main" val="393380882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4FF2FF94-198D-4B9F-AD50-2AC90A766E23}" type="slidenum">
              <a:rPr lang="en-GB" altLang="en-US"/>
              <a:pPr>
                <a:defRPr/>
              </a:pPr>
              <a:t>‹#›</a:t>
            </a:fld>
            <a:endParaRPr lang="en-GB" altLang="en-US"/>
          </a:p>
        </p:txBody>
      </p:sp>
    </p:spTree>
    <p:extLst>
      <p:ext uri="{BB962C8B-B14F-4D97-AF65-F5344CB8AC3E}">
        <p14:creationId xmlns:p14="http://schemas.microsoft.com/office/powerpoint/2010/main" val="387510717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553D478C-DAB8-437F-92E2-A55AF91F2015}" type="slidenum">
              <a:rPr lang="en-GB" altLang="en-US"/>
              <a:pPr>
                <a:defRPr/>
              </a:pPr>
              <a:t>‹#›</a:t>
            </a:fld>
            <a:endParaRPr lang="en-GB" altLang="en-US"/>
          </a:p>
        </p:txBody>
      </p:sp>
    </p:spTree>
    <p:extLst>
      <p:ext uri="{BB962C8B-B14F-4D97-AF65-F5344CB8AC3E}">
        <p14:creationId xmlns:p14="http://schemas.microsoft.com/office/powerpoint/2010/main" val="23416871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6" name="AutoShape 11"/>
          <p:cNvSpPr>
            <a:spLocks noChangeArrowheads="1"/>
          </p:cNvSpPr>
          <p:nvPr userDrawn="1"/>
        </p:nvSpPr>
        <p:spPr bwMode="auto">
          <a:xfrm>
            <a:off x="93663" y="71438"/>
            <a:ext cx="8942387" cy="1304925"/>
          </a:xfrm>
          <a:prstGeom prst="roundRect">
            <a:avLst>
              <a:gd name="adj" fmla="val 16667"/>
            </a:avLst>
          </a:prstGeom>
          <a:solidFill>
            <a:schemeClr val="bg2"/>
          </a:solidFill>
          <a:ln>
            <a:noFill/>
          </a:ln>
          <a:effectLst/>
          <a:extLs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7" name="Rectangle 6"/>
          <p:cNvSpPr>
            <a:spLocks noGrp="1" noChangeArrowheads="1"/>
          </p:cNvSpPr>
          <p:nvPr>
            <p:ph type="title"/>
          </p:nvPr>
        </p:nvSpPr>
        <p:spPr bwMode="auto">
          <a:xfrm>
            <a:off x="430213" y="404813"/>
            <a:ext cx="8291512"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7"/>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9944" name="Rectangle 8"/>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39945" name="Rectangle 9"/>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39946" name="Rectangle 10"/>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814A015-D7B3-4633-86F3-C113629B74FB}" type="slidenum">
              <a:rPr lang="en-GB" altLang="en-US"/>
              <a:pPr>
                <a:defRPr/>
              </a:pPr>
              <a:t>‹#›</a:t>
            </a:fld>
            <a:endParaRPr lang="en-GB" altLang="en-US"/>
          </a:p>
        </p:txBody>
      </p:sp>
      <p:sp>
        <p:nvSpPr>
          <p:cNvPr id="1032" name="AutoShape 12"/>
          <p:cNvSpPr>
            <a:spLocks noChangeArrowheads="1"/>
          </p:cNvSpPr>
          <p:nvPr userDrawn="1"/>
        </p:nvSpPr>
        <p:spPr bwMode="auto">
          <a:xfrm>
            <a:off x="219075" y="201613"/>
            <a:ext cx="8713788" cy="1081087"/>
          </a:xfrm>
          <a:prstGeom prst="roundRect">
            <a:avLst>
              <a:gd name="adj" fmla="val 16667"/>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3" name="AutoShape 13"/>
          <p:cNvSpPr>
            <a:spLocks noChangeArrowheads="1"/>
          </p:cNvSpPr>
          <p:nvPr userDrawn="1"/>
        </p:nvSpPr>
        <p:spPr bwMode="auto">
          <a:xfrm>
            <a:off x="100013" y="5805488"/>
            <a:ext cx="8936037" cy="908050"/>
          </a:xfrm>
          <a:prstGeom prst="roundRect">
            <a:avLst>
              <a:gd name="adj" fmla="val 16667"/>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4" name="AutoShape 14"/>
          <p:cNvSpPr>
            <a:spLocks noChangeArrowheads="1"/>
          </p:cNvSpPr>
          <p:nvPr userDrawn="1"/>
        </p:nvSpPr>
        <p:spPr bwMode="auto">
          <a:xfrm>
            <a:off x="225425" y="5883275"/>
            <a:ext cx="8713788" cy="752475"/>
          </a:xfrm>
          <a:prstGeom prst="roundRect">
            <a:avLst>
              <a:gd name="adj" fmla="val 16667"/>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5" name="AutoShape 15"/>
          <p:cNvSpPr>
            <a:spLocks noChangeArrowheads="1"/>
          </p:cNvSpPr>
          <p:nvPr userDrawn="1"/>
        </p:nvSpPr>
        <p:spPr bwMode="auto">
          <a:xfrm>
            <a:off x="144463" y="1484313"/>
            <a:ext cx="8856662" cy="4211637"/>
          </a:xfrm>
          <a:prstGeom prst="roundRect">
            <a:avLst>
              <a:gd name="adj" fmla="val 5292"/>
            </a:avLst>
          </a:prstGeom>
          <a:noFill/>
          <a:ln w="762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6" name="Rectangle 16"/>
          <p:cNvSpPr>
            <a:spLocks noChangeArrowheads="1"/>
          </p:cNvSpPr>
          <p:nvPr userDrawn="1"/>
        </p:nvSpPr>
        <p:spPr bwMode="auto">
          <a:xfrm>
            <a:off x="611188" y="62817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sz="1400">
              <a:solidFill>
                <a:schemeClr val="bg1"/>
              </a:solidFill>
            </a:endParaRPr>
          </a:p>
        </p:txBody>
      </p:sp>
      <p:sp>
        <p:nvSpPr>
          <p:cNvPr id="1037" name="Rectangle 17"/>
          <p:cNvSpPr>
            <a:spLocks noChangeArrowheads="1"/>
          </p:cNvSpPr>
          <p:nvPr userDrawn="1"/>
        </p:nvSpPr>
        <p:spPr bwMode="auto">
          <a:xfrm>
            <a:off x="3278188" y="6281738"/>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sz="1400">
              <a:solidFill>
                <a:schemeClr val="bg1"/>
              </a:solidFill>
            </a:endParaRPr>
          </a:p>
        </p:txBody>
      </p:sp>
      <p:sp>
        <p:nvSpPr>
          <p:cNvPr id="1038" name="Rectangle 18"/>
          <p:cNvSpPr>
            <a:spLocks noChangeArrowheads="1"/>
          </p:cNvSpPr>
          <p:nvPr userDrawn="1"/>
        </p:nvSpPr>
        <p:spPr bwMode="auto">
          <a:xfrm>
            <a:off x="6707188" y="62817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88C575EB-472F-4CB5-B8BC-3C1589E45D76}" type="slidenum">
              <a:rPr lang="en-GB" altLang="en-US" sz="1400">
                <a:solidFill>
                  <a:schemeClr val="bg1"/>
                </a:solidFill>
              </a:rPr>
              <a:pPr algn="r" eaLnBrk="1" hangingPunct="1"/>
              <a:t>‹#›</a:t>
            </a:fld>
            <a:endParaRPr lang="en-GB" altLang="en-US" sz="1400">
              <a:solidFill>
                <a:schemeClr val="bg1"/>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ransition>
    <p:wipe dir="r"/>
  </p:transition>
  <p:txStyles>
    <p:titleStyle>
      <a:lvl1pPr algn="l" rtl="0" eaLnBrk="0" fontAlgn="base" hangingPunct="0">
        <a:spcBef>
          <a:spcPct val="0"/>
        </a:spcBef>
        <a:spcAft>
          <a:spcPct val="0"/>
        </a:spcAft>
        <a:defRPr sz="4400" kern="12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bg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bg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bg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bg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bg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bg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bg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bg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bg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lgn="ctr" eaLnBrk="1" hangingPunct="1"/>
            <a:r>
              <a:rPr lang="en-GB" altLang="en-US" smtClean="0"/>
              <a:t>Purple Curves</a:t>
            </a:r>
            <a:endParaRPr lang="en-US" altLang="en-US" smtClean="0"/>
          </a:p>
        </p:txBody>
      </p:sp>
      <p:sp>
        <p:nvSpPr>
          <p:cNvPr id="4099" name="Rectangle 3"/>
          <p:cNvSpPr>
            <a:spLocks noGrp="1" noChangeArrowheads="1"/>
          </p:cNvSpPr>
          <p:nvPr>
            <p:ph type="subTitle" idx="1"/>
          </p:nvPr>
        </p:nvSpPr>
        <p:spPr>
          <a:xfrm>
            <a:off x="1008063" y="4041775"/>
            <a:ext cx="7304087" cy="1562100"/>
          </a:xfrm>
        </p:spPr>
        <p:txBody>
          <a:bodyPr/>
          <a:lstStyle/>
          <a:p>
            <a:pPr algn="ctr" eaLnBrk="1" hangingPunct="1"/>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US" altLang="en-US" smtClean="0"/>
              <a:t>Bullet Point 1</a:t>
            </a:r>
          </a:p>
          <a:p>
            <a:pPr eaLnBrk="1" hangingPunct="1"/>
            <a:r>
              <a:rPr lang="en-US" altLang="en-US" smtClean="0"/>
              <a:t>Bullet Point 2</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Example of a chart</a:t>
            </a:r>
          </a:p>
        </p:txBody>
      </p:sp>
      <p:graphicFrame>
        <p:nvGraphicFramePr>
          <p:cNvPr id="8195" name="Object 3"/>
          <p:cNvGraphicFramePr>
            <a:graphicFrameLocks noChangeAspect="1"/>
          </p:cNvGraphicFramePr>
          <p:nvPr>
            <p:ph type="chart" idx="1"/>
          </p:nvPr>
        </p:nvGraphicFramePr>
        <p:xfrm>
          <a:off x="509588" y="1736725"/>
          <a:ext cx="7186612" cy="4002088"/>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588" y="1736725"/>
                        <a:ext cx="7186612" cy="400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Picture slide</a:t>
            </a:r>
          </a:p>
        </p:txBody>
      </p:sp>
      <p:sp>
        <p:nvSpPr>
          <p:cNvPr id="10243" name="Rectangle 3"/>
          <p:cNvSpPr>
            <a:spLocks noGrp="1" noChangeArrowheads="1"/>
          </p:cNvSpPr>
          <p:nvPr>
            <p:ph type="body" sz="half" idx="1"/>
          </p:nvPr>
        </p:nvSpPr>
        <p:spPr>
          <a:xfrm>
            <a:off x="457200" y="1484313"/>
            <a:ext cx="4062413" cy="4608512"/>
          </a:xfrm>
        </p:spPr>
        <p:txBody>
          <a:bodyPr/>
          <a:lstStyle/>
          <a:p>
            <a:pPr eaLnBrk="1" hangingPunct="1"/>
            <a:r>
              <a:rPr lang="en-US" altLang="en-US" sz="2800" smtClean="0"/>
              <a:t>Bullet 1</a:t>
            </a:r>
          </a:p>
          <a:p>
            <a:pPr eaLnBrk="1" hangingPunct="1"/>
            <a:r>
              <a:rPr lang="en-US" altLang="en-US" sz="2800" smtClean="0"/>
              <a:t>Bullet 2</a:t>
            </a:r>
          </a:p>
        </p:txBody>
      </p:sp>
      <p:sp>
        <p:nvSpPr>
          <p:cNvPr id="58373" name="AutoShape 5"/>
          <p:cNvSpPr>
            <a:spLocks noChangeArrowheads="1"/>
          </p:cNvSpPr>
          <p:nvPr/>
        </p:nvSpPr>
        <p:spPr bwMode="auto">
          <a:xfrm>
            <a:off x="5976938" y="1916113"/>
            <a:ext cx="2376487" cy="3492500"/>
          </a:xfrm>
          <a:prstGeom prst="roundRect">
            <a:avLst>
              <a:gd name="adj" fmla="val 11023"/>
            </a:avLst>
          </a:prstGeom>
          <a:blipFill dpi="0" rotWithShape="1">
            <a:blip r:embed="rId3"/>
            <a:srcRect/>
            <a:stretch>
              <a:fillRect r="-5603"/>
            </a:stretch>
          </a:blipFill>
          <a:ln w="76200">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Examples of default styles</a:t>
            </a:r>
          </a:p>
        </p:txBody>
      </p:sp>
      <p:sp>
        <p:nvSpPr>
          <p:cNvPr id="12291" name="Rectangle 3"/>
          <p:cNvSpPr>
            <a:spLocks noGrp="1" noChangeArrowheads="1"/>
          </p:cNvSpPr>
          <p:nvPr>
            <p:ph type="body" sz="half" idx="1"/>
          </p:nvPr>
        </p:nvSpPr>
        <p:spPr>
          <a:xfrm>
            <a:off x="457200" y="1484313"/>
            <a:ext cx="4070350" cy="4608512"/>
          </a:xfrm>
        </p:spPr>
        <p:txBody>
          <a:bodyPr/>
          <a:lstStyle/>
          <a:p>
            <a:pPr eaLnBrk="1" hangingPunct="1"/>
            <a:r>
              <a:rPr lang="en-US" altLang="en-US" sz="2800" smtClean="0"/>
              <a:t>Text and lines are like this</a:t>
            </a:r>
          </a:p>
          <a:p>
            <a:pPr eaLnBrk="1" hangingPunct="1"/>
            <a:r>
              <a:rPr lang="en-US" altLang="en-US" sz="2800" u="sng" smtClean="0">
                <a:solidFill>
                  <a:schemeClr val="hlink"/>
                </a:solidFill>
              </a:rPr>
              <a:t>Hyperlinks like this</a:t>
            </a:r>
          </a:p>
          <a:p>
            <a:pPr eaLnBrk="1" hangingPunct="1"/>
            <a:r>
              <a:rPr lang="en-US" altLang="en-US" sz="2800" u="sng" smtClean="0">
                <a:solidFill>
                  <a:schemeClr val="folHlink"/>
                </a:solidFill>
              </a:rPr>
              <a:t>Visited hyperlinks like this</a:t>
            </a:r>
          </a:p>
        </p:txBody>
      </p:sp>
      <p:graphicFrame>
        <p:nvGraphicFramePr>
          <p:cNvPr id="59396" name="Group 4"/>
          <p:cNvGraphicFramePr>
            <a:graphicFrameLocks noGrp="1"/>
          </p:cNvGraphicFramePr>
          <p:nvPr>
            <p:ph sz="half" idx="2"/>
          </p:nvPr>
        </p:nvGraphicFramePr>
        <p:xfrm>
          <a:off x="4932363" y="1736725"/>
          <a:ext cx="3657600" cy="1500188"/>
        </p:xfrm>
        <a:graphic>
          <a:graphicData uri="http://schemas.openxmlformats.org/drawingml/2006/table">
            <a:tbl>
              <a:tblPr/>
              <a:tblGrid>
                <a:gridCol w="1830387"/>
                <a:gridCol w="1827213"/>
              </a:tblGrid>
              <a:tr h="750888">
                <a:tc>
                  <a:txBody>
                    <a:bodyPr/>
                    <a:lstStyle>
                      <a:lvl1pPr>
                        <a:spcBef>
                          <a:spcPct val="20000"/>
                        </a:spcBef>
                        <a:defRPr sz="2800">
                          <a:solidFill>
                            <a:schemeClr val="bg2"/>
                          </a:solidFill>
                          <a:latin typeface="Arial" panose="020B0604020202020204" pitchFamily="34" charset="0"/>
                          <a:cs typeface="Arial" panose="020B0604020202020204" pitchFamily="34" charset="0"/>
                        </a:defRPr>
                      </a:lvl1pPr>
                      <a:lvl2pPr>
                        <a:spcBef>
                          <a:spcPct val="20000"/>
                        </a:spcBef>
                        <a:defRPr sz="2400">
                          <a:solidFill>
                            <a:schemeClr val="bg2"/>
                          </a:solidFill>
                          <a:latin typeface="Arial" panose="020B0604020202020204" pitchFamily="34" charset="0"/>
                          <a:cs typeface="Arial" panose="020B0604020202020204" pitchFamily="34" charset="0"/>
                        </a:defRPr>
                      </a:lvl2pPr>
                      <a:lvl3pPr>
                        <a:spcBef>
                          <a:spcPct val="20000"/>
                        </a:spcBef>
                        <a:defRPr sz="2000">
                          <a:solidFill>
                            <a:schemeClr val="bg2"/>
                          </a:solidFill>
                          <a:latin typeface="Arial" panose="020B0604020202020204" pitchFamily="34" charset="0"/>
                          <a:cs typeface="Arial" panose="020B0604020202020204" pitchFamily="34" charset="0"/>
                        </a:defRPr>
                      </a:lvl3pPr>
                      <a:lvl4pPr>
                        <a:spcBef>
                          <a:spcPct val="20000"/>
                        </a:spcBef>
                        <a:defRPr>
                          <a:solidFill>
                            <a:schemeClr val="bg2"/>
                          </a:solidFill>
                          <a:latin typeface="Arial" panose="020B0604020202020204" pitchFamily="34" charset="0"/>
                          <a:cs typeface="Arial" panose="020B0604020202020204" pitchFamily="34" charset="0"/>
                        </a:defRPr>
                      </a:lvl4pPr>
                      <a:lvl5pPr>
                        <a:spcBef>
                          <a:spcPct val="20000"/>
                        </a:spcBef>
                        <a:defRPr>
                          <a:solidFill>
                            <a:schemeClr val="bg2"/>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bg2"/>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bg2"/>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bg2"/>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bg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bg2"/>
                          </a:solidFill>
                          <a:effectLst/>
                          <a:latin typeface="Arial" panose="020B0604020202020204" pitchFamily="34" charset="0"/>
                          <a:cs typeface="Arial" panose="020B0604020202020204" pitchFamily="34" charset="0"/>
                        </a:rPr>
                        <a:t>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bg2"/>
                          </a:solidFill>
                          <a:latin typeface="Arial" panose="020B0604020202020204" pitchFamily="34" charset="0"/>
                          <a:cs typeface="Arial" panose="020B0604020202020204" pitchFamily="34" charset="0"/>
                        </a:defRPr>
                      </a:lvl1pPr>
                      <a:lvl2pPr>
                        <a:spcBef>
                          <a:spcPct val="20000"/>
                        </a:spcBef>
                        <a:defRPr sz="2400">
                          <a:solidFill>
                            <a:schemeClr val="bg2"/>
                          </a:solidFill>
                          <a:latin typeface="Arial" panose="020B0604020202020204" pitchFamily="34" charset="0"/>
                          <a:cs typeface="Arial" panose="020B0604020202020204" pitchFamily="34" charset="0"/>
                        </a:defRPr>
                      </a:lvl2pPr>
                      <a:lvl3pPr>
                        <a:spcBef>
                          <a:spcPct val="20000"/>
                        </a:spcBef>
                        <a:defRPr sz="2000">
                          <a:solidFill>
                            <a:schemeClr val="bg2"/>
                          </a:solidFill>
                          <a:latin typeface="Arial" panose="020B0604020202020204" pitchFamily="34" charset="0"/>
                          <a:cs typeface="Arial" panose="020B0604020202020204" pitchFamily="34" charset="0"/>
                        </a:defRPr>
                      </a:lvl3pPr>
                      <a:lvl4pPr>
                        <a:spcBef>
                          <a:spcPct val="20000"/>
                        </a:spcBef>
                        <a:defRPr>
                          <a:solidFill>
                            <a:schemeClr val="bg2"/>
                          </a:solidFill>
                          <a:latin typeface="Arial" panose="020B0604020202020204" pitchFamily="34" charset="0"/>
                          <a:cs typeface="Arial" panose="020B0604020202020204" pitchFamily="34" charset="0"/>
                        </a:defRPr>
                      </a:lvl4pPr>
                      <a:lvl5pPr>
                        <a:spcBef>
                          <a:spcPct val="20000"/>
                        </a:spcBef>
                        <a:defRPr>
                          <a:solidFill>
                            <a:schemeClr val="bg2"/>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bg2"/>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bg2"/>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bg2"/>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bg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bg2"/>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lvl1pPr>
                        <a:spcBef>
                          <a:spcPct val="20000"/>
                        </a:spcBef>
                        <a:defRPr sz="2800">
                          <a:solidFill>
                            <a:schemeClr val="bg2"/>
                          </a:solidFill>
                          <a:latin typeface="Arial" panose="020B0604020202020204" pitchFamily="34" charset="0"/>
                          <a:cs typeface="Arial" panose="020B0604020202020204" pitchFamily="34" charset="0"/>
                        </a:defRPr>
                      </a:lvl1pPr>
                      <a:lvl2pPr>
                        <a:spcBef>
                          <a:spcPct val="20000"/>
                        </a:spcBef>
                        <a:defRPr sz="2400">
                          <a:solidFill>
                            <a:schemeClr val="bg2"/>
                          </a:solidFill>
                          <a:latin typeface="Arial" panose="020B0604020202020204" pitchFamily="34" charset="0"/>
                          <a:cs typeface="Arial" panose="020B0604020202020204" pitchFamily="34" charset="0"/>
                        </a:defRPr>
                      </a:lvl2pPr>
                      <a:lvl3pPr>
                        <a:spcBef>
                          <a:spcPct val="20000"/>
                        </a:spcBef>
                        <a:defRPr sz="2000">
                          <a:solidFill>
                            <a:schemeClr val="bg2"/>
                          </a:solidFill>
                          <a:latin typeface="Arial" panose="020B0604020202020204" pitchFamily="34" charset="0"/>
                          <a:cs typeface="Arial" panose="020B0604020202020204" pitchFamily="34" charset="0"/>
                        </a:defRPr>
                      </a:lvl3pPr>
                      <a:lvl4pPr>
                        <a:spcBef>
                          <a:spcPct val="20000"/>
                        </a:spcBef>
                        <a:defRPr>
                          <a:solidFill>
                            <a:schemeClr val="bg2"/>
                          </a:solidFill>
                          <a:latin typeface="Arial" panose="020B0604020202020204" pitchFamily="34" charset="0"/>
                          <a:cs typeface="Arial" panose="020B0604020202020204" pitchFamily="34" charset="0"/>
                        </a:defRPr>
                      </a:lvl4pPr>
                      <a:lvl5pPr>
                        <a:spcBef>
                          <a:spcPct val="20000"/>
                        </a:spcBef>
                        <a:defRPr>
                          <a:solidFill>
                            <a:schemeClr val="bg2"/>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bg2"/>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bg2"/>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bg2"/>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bg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bg2"/>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bg2"/>
                          </a:solidFill>
                          <a:latin typeface="Arial" panose="020B0604020202020204" pitchFamily="34" charset="0"/>
                          <a:cs typeface="Arial" panose="020B0604020202020204" pitchFamily="34" charset="0"/>
                        </a:defRPr>
                      </a:lvl1pPr>
                      <a:lvl2pPr>
                        <a:spcBef>
                          <a:spcPct val="20000"/>
                        </a:spcBef>
                        <a:defRPr sz="2400">
                          <a:solidFill>
                            <a:schemeClr val="bg2"/>
                          </a:solidFill>
                          <a:latin typeface="Arial" panose="020B0604020202020204" pitchFamily="34" charset="0"/>
                          <a:cs typeface="Arial" panose="020B0604020202020204" pitchFamily="34" charset="0"/>
                        </a:defRPr>
                      </a:lvl2pPr>
                      <a:lvl3pPr>
                        <a:spcBef>
                          <a:spcPct val="20000"/>
                        </a:spcBef>
                        <a:defRPr sz="2000">
                          <a:solidFill>
                            <a:schemeClr val="bg2"/>
                          </a:solidFill>
                          <a:latin typeface="Arial" panose="020B0604020202020204" pitchFamily="34" charset="0"/>
                          <a:cs typeface="Arial" panose="020B0604020202020204" pitchFamily="34" charset="0"/>
                        </a:defRPr>
                      </a:lvl3pPr>
                      <a:lvl4pPr>
                        <a:spcBef>
                          <a:spcPct val="20000"/>
                        </a:spcBef>
                        <a:defRPr>
                          <a:solidFill>
                            <a:schemeClr val="bg2"/>
                          </a:solidFill>
                          <a:latin typeface="Arial" panose="020B0604020202020204" pitchFamily="34" charset="0"/>
                          <a:cs typeface="Arial" panose="020B0604020202020204" pitchFamily="34" charset="0"/>
                        </a:defRPr>
                      </a:lvl4pPr>
                      <a:lvl5pPr>
                        <a:spcBef>
                          <a:spcPct val="20000"/>
                        </a:spcBef>
                        <a:defRPr>
                          <a:solidFill>
                            <a:schemeClr val="bg2"/>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bg2"/>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bg2"/>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bg2"/>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bg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bg2"/>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411413" y="3860800"/>
            <a:ext cx="2074862" cy="13065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Text box</a:t>
            </a:r>
          </a:p>
        </p:txBody>
      </p:sp>
      <p:sp>
        <p:nvSpPr>
          <p:cNvPr id="12304" name="Rectangle 16"/>
          <p:cNvSpPr>
            <a:spLocks noChangeArrowheads="1"/>
          </p:cNvSpPr>
          <p:nvPr/>
        </p:nvSpPr>
        <p:spPr bwMode="auto">
          <a:xfrm>
            <a:off x="5003800" y="3860800"/>
            <a:ext cx="2074863" cy="1306513"/>
          </a:xfrm>
          <a:prstGeom prst="rect">
            <a:avLst/>
          </a:prstGeom>
          <a:solidFill>
            <a:schemeClr val="accent1"/>
          </a:solidFill>
          <a:ln w="9525">
            <a:solidFill>
              <a:schemeClr val="accent2"/>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Text box</a:t>
            </a:r>
          </a:p>
          <a:p>
            <a:pPr algn="ctr" eaLnBrk="1" hangingPunct="1"/>
            <a:r>
              <a:rPr lang="en-US" altLang="en-US"/>
              <a:t>With shadow</a:t>
            </a:r>
          </a:p>
        </p:txBody>
      </p:sp>
      <p:sp>
        <p:nvSpPr>
          <p:cNvPr id="12305" name="Line 17"/>
          <p:cNvSpPr>
            <a:spLocks noChangeShapeType="1"/>
          </p:cNvSpPr>
          <p:nvPr/>
        </p:nvSpPr>
        <p:spPr bwMode="auto">
          <a:xfrm flipV="1">
            <a:off x="4140200" y="2241550"/>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598613"/>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4341" name="Text Box 5"/>
          <p:cNvSpPr txBox="1">
            <a:spLocks noChangeArrowheads="1"/>
          </p:cNvSpPr>
          <p:nvPr/>
        </p:nvSpPr>
        <p:spPr bwMode="auto">
          <a:xfrm>
            <a:off x="1150938" y="3140075"/>
            <a:ext cx="3409950"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400" b="1" u="sng"/>
              <a:t>Do</a:t>
            </a:r>
          </a:p>
          <a:p>
            <a:pPr eaLnBrk="1" hangingPunct="1">
              <a:buFont typeface="Wingdings" panose="05000000000000000000" pitchFamily="2" charset="2"/>
              <a:buChar char="ü"/>
            </a:pPr>
            <a:r>
              <a:rPr lang="en-GB" altLang="en-US" sz="1200"/>
              <a:t>Use these templates for your presentations</a:t>
            </a:r>
          </a:p>
          <a:p>
            <a:pPr eaLnBrk="1" hangingPunct="1">
              <a:buFont typeface="Wingdings" panose="05000000000000000000" pitchFamily="2" charset="2"/>
              <a:buChar char="ü"/>
            </a:pPr>
            <a:r>
              <a:rPr lang="en-GB" altLang="en-US" sz="1200"/>
              <a:t>Display your presentation on a web site provided that it is not for the purpose of downloading the template.</a:t>
            </a:r>
          </a:p>
          <a:p>
            <a:pPr eaLnBrk="1" hangingPunct="1">
              <a:buFont typeface="Wingdings" panose="05000000000000000000" pitchFamily="2" charset="2"/>
              <a:buChar char="ü"/>
            </a:pPr>
            <a:r>
              <a:rPr lang="en-US" altLang="en-US" sz="1200"/>
              <a:t>If you like these templates, we would always appreciate a link back to our website.  Many thanks.</a:t>
            </a:r>
          </a:p>
          <a:p>
            <a:pPr eaLnBrk="1" hangingPunct="1">
              <a:buFont typeface="Wingdings" panose="05000000000000000000" pitchFamily="2" charset="2"/>
              <a:buChar char="ü"/>
            </a:pPr>
            <a:endParaRPr lang="en-US" altLang="en-US" sz="1200"/>
          </a:p>
        </p:txBody>
      </p:sp>
      <p:sp>
        <p:nvSpPr>
          <p:cNvPr id="14342" name="Text Box 6"/>
          <p:cNvSpPr txBox="1">
            <a:spLocks noChangeArrowheads="1"/>
          </p:cNvSpPr>
          <p:nvPr/>
        </p:nvSpPr>
        <p:spPr bwMode="auto">
          <a:xfrm>
            <a:off x="4495800" y="3140075"/>
            <a:ext cx="3640138"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400" b="1" u="sng"/>
              <a:t>Don’t</a:t>
            </a:r>
          </a:p>
          <a:p>
            <a:pPr eaLnBrk="1" hangingPunct="1">
              <a:buFont typeface="Wingdings" panose="05000000000000000000" pitchFamily="2" charset="2"/>
              <a:buChar char="û"/>
            </a:pPr>
            <a:r>
              <a:rPr lang="en-GB" altLang="en-US" sz="1200"/>
              <a:t>Resell or distribute these templates</a:t>
            </a:r>
          </a:p>
          <a:p>
            <a:pPr eaLnBrk="1" hangingPunct="1">
              <a:buFont typeface="Wingdings" panose="05000000000000000000" pitchFamily="2" charset="2"/>
              <a:buChar char="û"/>
            </a:pPr>
            <a:r>
              <a:rPr lang="en-GB" altLang="en-US" sz="12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200"/>
              <a:t>Pass off any of our created content as your own work</a:t>
            </a:r>
            <a:endParaRPr lang="en-US" altLang="en-US" sz="1200"/>
          </a:p>
        </p:txBody>
      </p:sp>
      <p:sp>
        <p:nvSpPr>
          <p:cNvPr id="14343" name="Text Box 7"/>
          <p:cNvSpPr txBox="1">
            <a:spLocks noChangeArrowheads="1"/>
          </p:cNvSpPr>
          <p:nvPr/>
        </p:nvSpPr>
        <p:spPr bwMode="auto">
          <a:xfrm>
            <a:off x="1042988" y="4994275"/>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b="1"/>
              <a:t>You can find many more free templates on the Presentation Magazine website </a:t>
            </a:r>
            <a:r>
              <a:rPr lang="en-GB" altLang="en-US" b="1">
                <a:hlinkClick r:id="rId3"/>
              </a:rPr>
              <a:t>www.presentationmagazine.com</a:t>
            </a:r>
            <a:r>
              <a:rPr lang="en-GB" altLang="en-US" b="1"/>
              <a:t>  </a:t>
            </a:r>
            <a:endParaRPr lang="en-US" altLang="en-US" b="1"/>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_Default Design">
  <a:themeElements>
    <a:clrScheme name="">
      <a:dk1>
        <a:srgbClr val="504D80"/>
      </a:dk1>
      <a:lt1>
        <a:srgbClr val="F8F8F8"/>
      </a:lt1>
      <a:dk2>
        <a:srgbClr val="F8F8F8"/>
      </a:dk2>
      <a:lt2>
        <a:srgbClr val="342F61"/>
      </a:lt2>
      <a:accent1>
        <a:srgbClr val="9791CA"/>
      </a:accent1>
      <a:accent2>
        <a:srgbClr val="504D80"/>
      </a:accent2>
      <a:accent3>
        <a:srgbClr val="FBFBFB"/>
      </a:accent3>
      <a:accent4>
        <a:srgbClr val="43406C"/>
      </a:accent4>
      <a:accent5>
        <a:srgbClr val="C9C7E1"/>
      </a:accent5>
      <a:accent6>
        <a:srgbClr val="484573"/>
      </a:accent6>
      <a:hlink>
        <a:srgbClr val="766FB9"/>
      </a:hlink>
      <a:folHlink>
        <a:srgbClr val="9691C9"/>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1_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1_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1_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1067</TotalTime>
  <Words>218</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1_Default Design</vt:lpstr>
      <vt:lpstr>Microsoft Graph Chart</vt:lpstr>
      <vt:lpstr>Purple Curves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Purple Curves</dc:title>
  <dc:creator>Presentation Magazine</dc:creator>
  <cp:lastModifiedBy>Jonty Pearce</cp:lastModifiedBy>
  <cp:revision>25</cp:revision>
  <dcterms:created xsi:type="dcterms:W3CDTF">2005-03-15T10:04:38Z</dcterms:created>
  <dcterms:modified xsi:type="dcterms:W3CDTF">2015-02-22T11:09:55Z</dcterms:modified>
</cp:coreProperties>
</file>