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297D02-24D2-4327-B6D6-7816998B73CC}" type="slidenum">
              <a:rPr lang="en-US" altLang="en-US"/>
              <a:pPr>
                <a:defRPr/>
              </a:pPr>
              <a:t>‹#›</a:t>
            </a:fld>
            <a:endParaRPr lang="en-US" altLang="en-US"/>
          </a:p>
        </p:txBody>
      </p:sp>
    </p:spTree>
    <p:extLst>
      <p:ext uri="{BB962C8B-B14F-4D97-AF65-F5344CB8AC3E}">
        <p14:creationId xmlns:p14="http://schemas.microsoft.com/office/powerpoint/2010/main" val="3974124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A0E9CD0-4D61-4006-A800-0046DE3930DC}" type="slidenum">
              <a:rPr lang="en-US" altLang="en-US"/>
              <a:pPr>
                <a:defRPr/>
              </a:pPr>
              <a:t>‹#›</a:t>
            </a:fld>
            <a:endParaRPr lang="en-US" altLang="en-US"/>
          </a:p>
        </p:txBody>
      </p:sp>
    </p:spTree>
    <p:extLst>
      <p:ext uri="{BB962C8B-B14F-4D97-AF65-F5344CB8AC3E}">
        <p14:creationId xmlns:p14="http://schemas.microsoft.com/office/powerpoint/2010/main" val="549964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940474-7B00-486F-BC8B-6557E731E1EA}"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9718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56F0C9-5FFD-4BCC-931D-DFF9406BAEFA}"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1624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4FADFC-B8B3-4306-82D6-396929AC910D}"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625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8983A3-A482-4E43-BCBC-F834757F8EFF}"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0350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D4F4D6-6D4D-40D9-AA83-6F5D949E441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45054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DCF6B6-9EC5-4051-96CA-4C4802A08869}"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49787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pawprint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8775" y="-157163"/>
            <a:ext cx="9863138"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0CA3FE12-54B9-48D5-AC26-EE260C87F8D6}" type="slidenum">
              <a:rPr lang="en-US" altLang="en-US"/>
              <a:pPr>
                <a:defRPr/>
              </a:pPr>
              <a:t>‹#›</a:t>
            </a:fld>
            <a:endParaRPr lang="en-US" altLang="en-US"/>
          </a:p>
        </p:txBody>
      </p:sp>
    </p:spTree>
    <p:extLst>
      <p:ext uri="{BB962C8B-B14F-4D97-AF65-F5344CB8AC3E}">
        <p14:creationId xmlns:p14="http://schemas.microsoft.com/office/powerpoint/2010/main" val="32856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BA8A7F-2960-44E4-8169-289933B25255}" type="slidenum">
              <a:rPr lang="en-US" altLang="en-US"/>
              <a:pPr>
                <a:defRPr/>
              </a:pPr>
              <a:t>‹#›</a:t>
            </a:fld>
            <a:endParaRPr lang="en-US" altLang="en-US"/>
          </a:p>
        </p:txBody>
      </p:sp>
    </p:spTree>
    <p:extLst>
      <p:ext uri="{BB962C8B-B14F-4D97-AF65-F5344CB8AC3E}">
        <p14:creationId xmlns:p14="http://schemas.microsoft.com/office/powerpoint/2010/main" val="3789646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478314C-B272-4A41-819D-C95C4D581B25}" type="slidenum">
              <a:rPr lang="en-US" altLang="en-US"/>
              <a:pPr>
                <a:defRPr/>
              </a:pPr>
              <a:t>‹#›</a:t>
            </a:fld>
            <a:endParaRPr lang="en-US" altLang="en-US"/>
          </a:p>
        </p:txBody>
      </p:sp>
    </p:spTree>
    <p:extLst>
      <p:ext uri="{BB962C8B-B14F-4D97-AF65-F5344CB8AC3E}">
        <p14:creationId xmlns:p14="http://schemas.microsoft.com/office/powerpoint/2010/main" val="848317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0C1EC08-664F-4938-9040-EAC86F285016}" type="slidenum">
              <a:rPr lang="en-US" altLang="en-US"/>
              <a:pPr>
                <a:defRPr/>
              </a:pPr>
              <a:t>‹#›</a:t>
            </a:fld>
            <a:endParaRPr lang="en-US" altLang="en-US"/>
          </a:p>
        </p:txBody>
      </p:sp>
    </p:spTree>
    <p:extLst>
      <p:ext uri="{BB962C8B-B14F-4D97-AF65-F5344CB8AC3E}">
        <p14:creationId xmlns:p14="http://schemas.microsoft.com/office/powerpoint/2010/main" val="74758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94BCD5-C2C1-48FB-9E3E-2573A4F5BED5}" type="slidenum">
              <a:rPr lang="en-US" altLang="en-US"/>
              <a:pPr>
                <a:defRPr/>
              </a:pPr>
              <a:t>‹#›</a:t>
            </a:fld>
            <a:endParaRPr lang="en-US" altLang="en-US"/>
          </a:p>
        </p:txBody>
      </p:sp>
    </p:spTree>
    <p:extLst>
      <p:ext uri="{BB962C8B-B14F-4D97-AF65-F5344CB8AC3E}">
        <p14:creationId xmlns:p14="http://schemas.microsoft.com/office/powerpoint/2010/main" val="4196779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F2871C-FF23-49DA-B70D-74C830537104}" type="slidenum">
              <a:rPr lang="en-US" altLang="en-US"/>
              <a:pPr>
                <a:defRPr/>
              </a:pPr>
              <a:t>‹#›</a:t>
            </a:fld>
            <a:endParaRPr lang="en-US" altLang="en-US"/>
          </a:p>
        </p:txBody>
      </p:sp>
    </p:spTree>
    <p:extLst>
      <p:ext uri="{BB962C8B-B14F-4D97-AF65-F5344CB8AC3E}">
        <p14:creationId xmlns:p14="http://schemas.microsoft.com/office/powerpoint/2010/main" val="48517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0A6C475-7B2A-4831-8388-447C90306924}" type="slidenum">
              <a:rPr lang="en-US" altLang="en-US"/>
              <a:pPr>
                <a:defRPr/>
              </a:pPr>
              <a:t>‹#›</a:t>
            </a:fld>
            <a:endParaRPr lang="en-US" altLang="en-US"/>
          </a:p>
        </p:txBody>
      </p:sp>
    </p:spTree>
    <p:extLst>
      <p:ext uri="{BB962C8B-B14F-4D97-AF65-F5344CB8AC3E}">
        <p14:creationId xmlns:p14="http://schemas.microsoft.com/office/powerpoint/2010/main" val="425054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965BDB-5E46-4787-9CFC-E64B7BB7AE2B}" type="slidenum">
              <a:rPr lang="en-US" altLang="en-US"/>
              <a:pPr>
                <a:defRPr/>
              </a:pPr>
              <a:t>‹#›</a:t>
            </a:fld>
            <a:endParaRPr lang="en-US" altLang="en-US"/>
          </a:p>
        </p:txBody>
      </p:sp>
    </p:spTree>
    <p:extLst>
      <p:ext uri="{BB962C8B-B14F-4D97-AF65-F5344CB8AC3E}">
        <p14:creationId xmlns:p14="http://schemas.microsoft.com/office/powerpoint/2010/main" val="3485996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3B17250-3619-4357-AEBB-BBCB5FD18865}" type="slidenum">
              <a:rPr lang="en-US" altLang="en-US"/>
              <a:pPr>
                <a:defRPr/>
              </a:pPr>
              <a:t>‹#›</a:t>
            </a:fld>
            <a:endParaRPr lang="en-US" altLang="en-US"/>
          </a:p>
        </p:txBody>
      </p:sp>
    </p:spTree>
    <p:extLst>
      <p:ext uri="{BB962C8B-B14F-4D97-AF65-F5344CB8AC3E}">
        <p14:creationId xmlns:p14="http://schemas.microsoft.com/office/powerpoint/2010/main" val="95435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44F68C9-E086-4D30-AA51-165DAC1E2021}" type="slidenum">
              <a:rPr lang="en-US" altLang="en-US"/>
              <a:pPr>
                <a:defRPr/>
              </a:pPr>
              <a:t>‹#›</a:t>
            </a:fld>
            <a:endParaRPr lang="en-US" altLang="en-US"/>
          </a:p>
        </p:txBody>
      </p:sp>
    </p:spTree>
    <p:extLst>
      <p:ext uri="{BB962C8B-B14F-4D97-AF65-F5344CB8AC3E}">
        <p14:creationId xmlns:p14="http://schemas.microsoft.com/office/powerpoint/2010/main" val="1792655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4E6871-DF4C-4B46-B027-2FE716A53BC5}" type="slidenum">
              <a:rPr lang="en-US" altLang="en-US"/>
              <a:pPr>
                <a:defRPr/>
              </a:pPr>
              <a:t>‹#›</a:t>
            </a:fld>
            <a:endParaRPr lang="en-US" altLang="en-US"/>
          </a:p>
        </p:txBody>
      </p:sp>
    </p:spTree>
    <p:extLst>
      <p:ext uri="{BB962C8B-B14F-4D97-AF65-F5344CB8AC3E}">
        <p14:creationId xmlns:p14="http://schemas.microsoft.com/office/powerpoint/2010/main" val="486560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579C47-617B-4694-AE61-06EE4BCA9BC3}" type="slidenum">
              <a:rPr lang="en-US" altLang="en-US"/>
              <a:pPr>
                <a:defRPr/>
              </a:pPr>
              <a:t>‹#›</a:t>
            </a:fld>
            <a:endParaRPr lang="en-US" altLang="en-US"/>
          </a:p>
        </p:txBody>
      </p:sp>
    </p:spTree>
    <p:extLst>
      <p:ext uri="{BB962C8B-B14F-4D97-AF65-F5344CB8AC3E}">
        <p14:creationId xmlns:p14="http://schemas.microsoft.com/office/powerpoint/2010/main" val="1890691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BC81F9-2FCD-45F8-8555-F04545D099D9}" type="slidenum">
              <a:rPr lang="en-US" altLang="en-US"/>
              <a:pPr>
                <a:defRPr/>
              </a:pPr>
              <a:t>‹#›</a:t>
            </a:fld>
            <a:endParaRPr lang="en-US" altLang="en-US"/>
          </a:p>
        </p:txBody>
      </p:sp>
    </p:spTree>
    <p:extLst>
      <p:ext uri="{BB962C8B-B14F-4D97-AF65-F5344CB8AC3E}">
        <p14:creationId xmlns:p14="http://schemas.microsoft.com/office/powerpoint/2010/main" val="183335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awprints"/>
          <p:cNvPicPr>
            <a:picLocks noChangeAspect="1" noChangeArrowheads="1"/>
          </p:cNvPicPr>
          <p:nvPr userDrawn="1"/>
        </p:nvPicPr>
        <p:blipFill>
          <a:blip r:embed="rId15">
            <a:extLst>
              <a:ext uri="{28A0092B-C50C-407E-A947-70E740481C1C}">
                <a14:useLocalDpi xmlns:a14="http://schemas.microsoft.com/office/drawing/2010/main" val="0"/>
              </a:ext>
            </a:extLst>
          </a:blip>
          <a:srcRect l="70079" t="9627" r="5971" b="61694"/>
          <a:stretch>
            <a:fillRect/>
          </a:stretch>
        </p:blipFill>
        <p:spPr bwMode="auto">
          <a:xfrm>
            <a:off x="6553200" y="4495800"/>
            <a:ext cx="2362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A0D6BF3-16DD-4ACD-BAA9-E5D66A6C080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266825"/>
            <a:ext cx="7772400" cy="1470025"/>
          </a:xfrm>
        </p:spPr>
        <p:txBody>
          <a:bodyPr/>
          <a:lstStyle/>
          <a:p>
            <a:pPr eaLnBrk="1" hangingPunct="1"/>
            <a:r>
              <a:rPr lang="en-GB" altLang="en-US" sz="7200" b="1" smtClean="0">
                <a:solidFill>
                  <a:srgbClr val="FF0080"/>
                </a:solidFill>
              </a:rPr>
              <a:t>Paw print</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133600" y="258445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0080FF"/>
                </a:solidFill>
              </a:rPr>
              <a:t>template</a:t>
            </a:r>
            <a:endParaRPr lang="en-US" altLang="en-US">
              <a:solidFill>
                <a:srgbClr val="0080FF"/>
              </a:solidFill>
            </a:endParaRPr>
          </a:p>
        </p:txBody>
      </p:sp>
      <p:sp>
        <p:nvSpPr>
          <p:cNvPr id="5125" name="Rectangle 55"/>
          <p:cNvSpPr>
            <a:spLocks noChangeArrowheads="1"/>
          </p:cNvSpPr>
          <p:nvPr/>
        </p:nvSpPr>
        <p:spPr bwMode="auto">
          <a:xfrm>
            <a:off x="8353425" y="44751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 descr="pawprints"/>
          <p:cNvPicPr>
            <a:picLocks noChangeAspect="1" noChangeArrowheads="1"/>
          </p:cNvPicPr>
          <p:nvPr/>
        </p:nvPicPr>
        <p:blipFill>
          <a:blip r:embed="rId3">
            <a:extLst>
              <a:ext uri="{28A0092B-C50C-407E-A947-70E740481C1C}">
                <a14:useLocalDpi xmlns:a14="http://schemas.microsoft.com/office/drawing/2010/main" val="0"/>
              </a:ext>
            </a:extLst>
          </a:blip>
          <a:srcRect l="70833" t="4799" r="5000" b="62616"/>
          <a:stretch>
            <a:fillRect/>
          </a:stretch>
        </p:blipFill>
        <p:spPr bwMode="auto">
          <a:xfrm>
            <a:off x="7086600" y="2930525"/>
            <a:ext cx="1828800"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0" descr="pawprints"/>
          <p:cNvPicPr>
            <a:picLocks noChangeAspect="1" noChangeArrowheads="1"/>
          </p:cNvPicPr>
          <p:nvPr/>
        </p:nvPicPr>
        <p:blipFill>
          <a:blip r:embed="rId3">
            <a:extLst>
              <a:ext uri="{28A0092B-C50C-407E-A947-70E740481C1C}">
                <a14:useLocalDpi xmlns:a14="http://schemas.microsoft.com/office/drawing/2010/main" val="0"/>
              </a:ext>
            </a:extLst>
          </a:blip>
          <a:srcRect l="70833" t="4799" r="5000" b="62616"/>
          <a:stretch>
            <a:fillRect/>
          </a:stretch>
        </p:blipFill>
        <p:spPr bwMode="auto">
          <a:xfrm>
            <a:off x="7086600" y="1116013"/>
            <a:ext cx="1828800"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9"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70" name="Picture 5" descr="St Malo 0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B3B3B3"/>
      </a:dk1>
      <a:lt1>
        <a:srgbClr val="FFFFFF"/>
      </a:lt1>
      <a:dk2>
        <a:srgbClr val="FF0080"/>
      </a:dk2>
      <a:lt2>
        <a:srgbClr val="004080"/>
      </a:lt2>
      <a:accent1>
        <a:srgbClr val="666666"/>
      </a:accent1>
      <a:accent2>
        <a:srgbClr val="333399"/>
      </a:accent2>
      <a:accent3>
        <a:srgbClr val="FFFFFF"/>
      </a:accent3>
      <a:accent4>
        <a:srgbClr val="989898"/>
      </a:accent4>
      <a:accent5>
        <a:srgbClr val="B8B8B8"/>
      </a:accent5>
      <a:accent6>
        <a:srgbClr val="2D2D8A"/>
      </a:accent6>
      <a:hlink>
        <a:srgbClr val="FF6FCF"/>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1247</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Paw print</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Paw Template</dc:title>
  <dc:creator>Presentation Magazine</dc:creator>
  <cp:lastModifiedBy>Jonty Pearce</cp:lastModifiedBy>
  <cp:revision>45</cp:revision>
  <dcterms:modified xsi:type="dcterms:W3CDTF">2015-02-22T11:09:54Z</dcterms:modified>
</cp:coreProperties>
</file>