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0" r:id="rId4"/>
    <p:sldId id="261" r:id="rId5"/>
    <p:sldId id="262"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BFD"/>
    <a:srgbClr val="FEFDFD"/>
    <a:srgbClr val="FFFDFD"/>
    <a:srgbClr val="FFFEFD"/>
    <a:srgbClr val="FEFEFE"/>
    <a:srgbClr val="FDFBFD"/>
    <a:srgbClr val="FFFEFE"/>
    <a:srgbClr val="FEFC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372"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143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329B806-A412-4228-9337-6B2226A3E0B2}" type="slidenum">
              <a:rPr lang="en-GB" altLang="en-US"/>
              <a:pPr>
                <a:defRPr/>
              </a:pPr>
              <a:t>‹#›</a:t>
            </a:fld>
            <a:endParaRPr lang="en-GB" altLang="en-US"/>
          </a:p>
        </p:txBody>
      </p:sp>
    </p:spTree>
    <p:extLst>
      <p:ext uri="{BB962C8B-B14F-4D97-AF65-F5344CB8AC3E}">
        <p14:creationId xmlns:p14="http://schemas.microsoft.com/office/powerpoint/2010/main" val="20430326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8962D8-981E-49B2-B05A-85FE9BB712DC}" type="slidenum">
              <a:rPr lang="en-GB" altLang="en-US"/>
              <a:pPr>
                <a:spcBef>
                  <a:spcPct val="0"/>
                </a:spcBef>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845751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AE4C187-6C01-4054-B742-56F6CB2B27CF}" type="slidenum">
              <a:rPr lang="en-GB" altLang="en-US"/>
              <a:pPr>
                <a:spcBef>
                  <a:spcPct val="0"/>
                </a:spcBef>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88374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4CAA4B-9E09-425A-9B52-A203C4B93D0D}" type="slidenum">
              <a:rPr lang="en-GB" altLang="en-US"/>
              <a:pPr>
                <a:spcBef>
                  <a:spcPct val="0"/>
                </a:spcBef>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406984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512D49-0012-488F-B860-3F890F7DD2FC}" type="slidenum">
              <a:rPr lang="en-GB" altLang="en-US"/>
              <a:pPr>
                <a:spcBef>
                  <a:spcPct val="0"/>
                </a:spcBef>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51118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D084A4A-C5FA-4CA5-BEAA-A68F1983F184}" type="slidenum">
              <a:rPr lang="en-GB" altLang="en-US"/>
              <a:pPr>
                <a:spcBef>
                  <a:spcPct val="0"/>
                </a:spcBef>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5115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82A4B01-B921-4157-B46C-D9C62AA4F040}" type="slidenum">
              <a:rPr lang="en-GB" altLang="en-US"/>
              <a:pPr>
                <a:spcBef>
                  <a:spcPct val="0"/>
                </a:spcBef>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585451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8"/>
          <p:cNvSpPr txBox="1">
            <a:spLocks noChangeArrowheads="1"/>
          </p:cNvSpPr>
          <p:nvPr userDrawn="1"/>
        </p:nvSpPr>
        <p:spPr bwMode="auto">
          <a:xfrm>
            <a:off x="6732588" y="6259513"/>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GB" altLang="en-US" b="1" smtClean="0">
                <a:solidFill>
                  <a:schemeClr val="bg1"/>
                </a:solidFill>
              </a:rPr>
              <a:t>your name</a:t>
            </a:r>
            <a:endParaRPr lang="en-US" altLang="en-US" b="1" smtClean="0">
              <a:solidFill>
                <a:schemeClr val="bg1"/>
              </a:solidFill>
            </a:endParaRPr>
          </a:p>
        </p:txBody>
      </p:sp>
      <p:sp>
        <p:nvSpPr>
          <p:cNvPr id="6146" name="Rectangle 2"/>
          <p:cNvSpPr>
            <a:spLocks noGrp="1" noChangeArrowheads="1"/>
          </p:cNvSpPr>
          <p:nvPr>
            <p:ph type="ctrTitle"/>
          </p:nvPr>
        </p:nvSpPr>
        <p:spPr>
          <a:xfrm>
            <a:off x="0" y="2130425"/>
            <a:ext cx="9144000" cy="1470025"/>
          </a:xfrm>
        </p:spPr>
        <p:txBody>
          <a:bodyPr/>
          <a:lstStyle>
            <a:lvl1pPr>
              <a:defRPr sz="8800" b="1"/>
            </a:lvl1pPr>
          </a:lstStyle>
          <a:p>
            <a:pPr lvl="0"/>
            <a:r>
              <a:rPr lang="en-US" noProof="0" smtClean="0"/>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sz="5400" b="1"/>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05538"/>
            <a:ext cx="2133600" cy="476250"/>
          </a:xfrm>
        </p:spPr>
        <p:txBody>
          <a:bodyPr/>
          <a:lstStyle>
            <a:lvl1pPr>
              <a:defRPr/>
            </a:lvl1pPr>
          </a:lstStyle>
          <a:p>
            <a:pPr>
              <a:defRPr/>
            </a:pPr>
            <a:endParaRPr lang="en-US"/>
          </a:p>
        </p:txBody>
      </p:sp>
      <p:sp>
        <p:nvSpPr>
          <p:cNvPr id="6" name="Rectangle 6"/>
          <p:cNvSpPr>
            <a:spLocks noGrp="1" noChangeArrowheads="1"/>
          </p:cNvSpPr>
          <p:nvPr>
            <p:ph type="sldNum" sz="quarter" idx="11"/>
          </p:nvPr>
        </p:nvSpPr>
        <p:spPr>
          <a:xfrm>
            <a:off x="3995738" y="6205538"/>
            <a:ext cx="2133600" cy="476250"/>
          </a:xfrm>
        </p:spPr>
        <p:txBody>
          <a:bodyPr/>
          <a:lstStyle>
            <a:lvl1pPr>
              <a:defRPr smtClean="0"/>
            </a:lvl1pPr>
          </a:lstStyle>
          <a:p>
            <a:pPr>
              <a:defRPr/>
            </a:pPr>
            <a:fld id="{5950AF0C-3AAF-4E27-A6D5-D2F66083269A}" type="slidenum">
              <a:rPr lang="en-US" altLang="en-US"/>
              <a:pPr>
                <a:defRPr/>
              </a:pPr>
              <a:t>‹#›</a:t>
            </a:fld>
            <a:endParaRPr lang="en-US" altLang="en-US"/>
          </a:p>
        </p:txBody>
      </p:sp>
    </p:spTree>
    <p:extLst>
      <p:ext uri="{BB962C8B-B14F-4D97-AF65-F5344CB8AC3E}">
        <p14:creationId xmlns:p14="http://schemas.microsoft.com/office/powerpoint/2010/main" val="2245403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7D7013C-A5CC-4E91-8793-55581E3A9C74}" type="slidenum">
              <a:rPr lang="en-US" altLang="en-US"/>
              <a:pPr>
                <a:defRPr/>
              </a:pPr>
              <a:t>‹#›</a:t>
            </a:fld>
            <a:endParaRPr lang="en-US" altLang="en-US"/>
          </a:p>
        </p:txBody>
      </p:sp>
    </p:spTree>
    <p:extLst>
      <p:ext uri="{BB962C8B-B14F-4D97-AF65-F5344CB8AC3E}">
        <p14:creationId xmlns:p14="http://schemas.microsoft.com/office/powerpoint/2010/main" val="128379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DF1002B3-75F0-482A-A771-A9C2FE51D82E}" type="slidenum">
              <a:rPr lang="en-US" altLang="en-US"/>
              <a:pPr>
                <a:defRPr/>
              </a:pPr>
              <a:t>‹#›</a:t>
            </a:fld>
            <a:endParaRPr lang="en-US" altLang="en-US"/>
          </a:p>
        </p:txBody>
      </p:sp>
    </p:spTree>
    <p:extLst>
      <p:ext uri="{BB962C8B-B14F-4D97-AF65-F5344CB8AC3E}">
        <p14:creationId xmlns:p14="http://schemas.microsoft.com/office/powerpoint/2010/main" val="2085352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7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84213" y="1700213"/>
            <a:ext cx="8002587" cy="442595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58B7577-91C3-443A-B6E3-2BE34AE389EF}" type="slidenum">
              <a:rPr lang="en-US" altLang="en-US"/>
              <a:pPr>
                <a:defRPr/>
              </a:pPr>
              <a:t>‹#›</a:t>
            </a:fld>
            <a:endParaRPr lang="en-US" altLang="en-US"/>
          </a:p>
        </p:txBody>
      </p:sp>
    </p:spTree>
    <p:extLst>
      <p:ext uri="{BB962C8B-B14F-4D97-AF65-F5344CB8AC3E}">
        <p14:creationId xmlns:p14="http://schemas.microsoft.com/office/powerpoint/2010/main" val="705541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7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700213"/>
            <a:ext cx="392430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60913" y="1700213"/>
            <a:ext cx="3925887"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4472972-4F3C-4817-8791-EBB9CB87FD60}" type="slidenum">
              <a:rPr lang="en-US" altLang="en-US"/>
              <a:pPr>
                <a:defRPr/>
              </a:pPr>
              <a:t>‹#›</a:t>
            </a:fld>
            <a:endParaRPr lang="en-US" altLang="en-US"/>
          </a:p>
        </p:txBody>
      </p:sp>
    </p:spTree>
    <p:extLst>
      <p:ext uri="{BB962C8B-B14F-4D97-AF65-F5344CB8AC3E}">
        <p14:creationId xmlns:p14="http://schemas.microsoft.com/office/powerpoint/2010/main" val="521515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09A93A7-C73F-4C32-A863-071F5ECCE8D8}" type="slidenum">
              <a:rPr lang="en-US" altLang="en-US"/>
              <a:pPr>
                <a:defRPr/>
              </a:pPr>
              <a:t>‹#›</a:t>
            </a:fld>
            <a:endParaRPr lang="en-US" altLang="en-US"/>
          </a:p>
        </p:txBody>
      </p:sp>
    </p:spTree>
    <p:extLst>
      <p:ext uri="{BB962C8B-B14F-4D97-AF65-F5344CB8AC3E}">
        <p14:creationId xmlns:p14="http://schemas.microsoft.com/office/powerpoint/2010/main" val="123013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D2811F9-61BB-4125-9C15-7056D7232694}" type="slidenum">
              <a:rPr lang="en-US" altLang="en-US"/>
              <a:pPr>
                <a:defRPr/>
              </a:pPr>
              <a:t>‹#›</a:t>
            </a:fld>
            <a:endParaRPr lang="en-US" altLang="en-US"/>
          </a:p>
        </p:txBody>
      </p:sp>
    </p:spTree>
    <p:extLst>
      <p:ext uri="{BB962C8B-B14F-4D97-AF65-F5344CB8AC3E}">
        <p14:creationId xmlns:p14="http://schemas.microsoft.com/office/powerpoint/2010/main" val="3950989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700213"/>
            <a:ext cx="39243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60913" y="1700213"/>
            <a:ext cx="39258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0417579D-2668-4BE2-91F9-93466E44B4A2}" type="slidenum">
              <a:rPr lang="en-US" altLang="en-US"/>
              <a:pPr>
                <a:defRPr/>
              </a:pPr>
              <a:t>‹#›</a:t>
            </a:fld>
            <a:endParaRPr lang="en-US" altLang="en-US"/>
          </a:p>
        </p:txBody>
      </p:sp>
    </p:spTree>
    <p:extLst>
      <p:ext uri="{BB962C8B-B14F-4D97-AF65-F5344CB8AC3E}">
        <p14:creationId xmlns:p14="http://schemas.microsoft.com/office/powerpoint/2010/main" val="2514830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F81FA2FE-E231-4FB0-BCD6-77C1D4B2168B}" type="slidenum">
              <a:rPr lang="en-US" altLang="en-US"/>
              <a:pPr>
                <a:defRPr/>
              </a:pPr>
              <a:t>‹#›</a:t>
            </a:fld>
            <a:endParaRPr lang="en-US" altLang="en-US"/>
          </a:p>
        </p:txBody>
      </p:sp>
    </p:spTree>
    <p:extLst>
      <p:ext uri="{BB962C8B-B14F-4D97-AF65-F5344CB8AC3E}">
        <p14:creationId xmlns:p14="http://schemas.microsoft.com/office/powerpoint/2010/main" val="2156447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D98954B8-2AF1-4A13-BF30-D6262097434E}" type="slidenum">
              <a:rPr lang="en-US" altLang="en-US"/>
              <a:pPr>
                <a:defRPr/>
              </a:pPr>
              <a:t>‹#›</a:t>
            </a:fld>
            <a:endParaRPr lang="en-US" altLang="en-US"/>
          </a:p>
        </p:txBody>
      </p:sp>
    </p:spTree>
    <p:extLst>
      <p:ext uri="{BB962C8B-B14F-4D97-AF65-F5344CB8AC3E}">
        <p14:creationId xmlns:p14="http://schemas.microsoft.com/office/powerpoint/2010/main" val="1667520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A1A17D1D-0557-48C9-90D2-2D9ACB011A42}" type="slidenum">
              <a:rPr lang="en-US" altLang="en-US"/>
              <a:pPr>
                <a:defRPr/>
              </a:pPr>
              <a:t>‹#›</a:t>
            </a:fld>
            <a:endParaRPr lang="en-US" altLang="en-US"/>
          </a:p>
        </p:txBody>
      </p:sp>
    </p:spTree>
    <p:extLst>
      <p:ext uri="{BB962C8B-B14F-4D97-AF65-F5344CB8AC3E}">
        <p14:creationId xmlns:p14="http://schemas.microsoft.com/office/powerpoint/2010/main" val="3451284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7601B6D5-AC5C-441D-AEFF-0053B8876AA3}" type="slidenum">
              <a:rPr lang="en-US" altLang="en-US"/>
              <a:pPr>
                <a:defRPr/>
              </a:pPr>
              <a:t>‹#›</a:t>
            </a:fld>
            <a:endParaRPr lang="en-US" altLang="en-US"/>
          </a:p>
        </p:txBody>
      </p:sp>
    </p:spTree>
    <p:extLst>
      <p:ext uri="{BB962C8B-B14F-4D97-AF65-F5344CB8AC3E}">
        <p14:creationId xmlns:p14="http://schemas.microsoft.com/office/powerpoint/2010/main" val="3758416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68431365-7E53-4A26-ADA8-35B5BDD8A283}" type="slidenum">
              <a:rPr lang="en-US" altLang="en-US"/>
              <a:pPr>
                <a:defRPr/>
              </a:pPr>
              <a:t>‹#›</a:t>
            </a:fld>
            <a:endParaRPr lang="en-US" altLang="en-US"/>
          </a:p>
        </p:txBody>
      </p:sp>
    </p:spTree>
    <p:extLst>
      <p:ext uri="{BB962C8B-B14F-4D97-AF65-F5344CB8AC3E}">
        <p14:creationId xmlns:p14="http://schemas.microsoft.com/office/powerpoint/2010/main" val="312717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E5E5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4213" y="1700213"/>
            <a:ext cx="8002587"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39243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6971D34-0927-4FE2-BFA4-1E325393B6B0}" type="slidenum">
              <a:rPr lang="en-US" altLang="en-US"/>
              <a:pPr>
                <a:defRPr/>
              </a:pPr>
              <a:t>‹#›</a:t>
            </a:fld>
            <a:endParaRPr lang="en-US" altLang="en-US"/>
          </a:p>
        </p:txBody>
      </p:sp>
      <p:sp>
        <p:nvSpPr>
          <p:cNvPr id="2" name="Text Box 7"/>
          <p:cNvSpPr txBox="1">
            <a:spLocks noChangeArrowheads="1"/>
          </p:cNvSpPr>
          <p:nvPr userDrawn="1"/>
        </p:nvSpPr>
        <p:spPr bwMode="auto">
          <a:xfrm>
            <a:off x="6732588" y="6259513"/>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GB" altLang="en-US" b="1" smtClean="0">
                <a:solidFill>
                  <a:schemeClr val="bg1"/>
                </a:solidFill>
              </a:rPr>
              <a:t>your name</a:t>
            </a:r>
            <a:endParaRPr lang="en-US" altLang="en-US" b="1" smtClean="0">
              <a:solidFill>
                <a:schemeClr val="bg1"/>
              </a:solidFill>
            </a:endParaRPr>
          </a:p>
        </p:txBody>
      </p:sp>
    </p:spTree>
  </p:cSld>
  <p:clrMap bg1="dk2" tx1="lt1" bg2="dk1" tx2="lt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800">
          <a:solidFill>
            <a:srgbClr val="FF7F00"/>
          </a:solidFill>
          <a:latin typeface="+mj-lt"/>
          <a:ea typeface="+mj-ea"/>
          <a:cs typeface="+mj-cs"/>
        </a:defRPr>
      </a:lvl1pPr>
      <a:lvl2pPr algn="ctr" rtl="0" eaLnBrk="0" fontAlgn="base" hangingPunct="0">
        <a:spcBef>
          <a:spcPct val="0"/>
        </a:spcBef>
        <a:spcAft>
          <a:spcPct val="0"/>
        </a:spcAft>
        <a:defRPr sz="4800">
          <a:solidFill>
            <a:srgbClr val="FF7F00"/>
          </a:solidFill>
          <a:latin typeface="Arial" charset="0"/>
        </a:defRPr>
      </a:lvl2pPr>
      <a:lvl3pPr algn="ctr" rtl="0" eaLnBrk="0" fontAlgn="base" hangingPunct="0">
        <a:spcBef>
          <a:spcPct val="0"/>
        </a:spcBef>
        <a:spcAft>
          <a:spcPct val="0"/>
        </a:spcAft>
        <a:defRPr sz="4800">
          <a:solidFill>
            <a:srgbClr val="FF7F00"/>
          </a:solidFill>
          <a:latin typeface="Arial" charset="0"/>
        </a:defRPr>
      </a:lvl3pPr>
      <a:lvl4pPr algn="ctr" rtl="0" eaLnBrk="0" fontAlgn="base" hangingPunct="0">
        <a:spcBef>
          <a:spcPct val="0"/>
        </a:spcBef>
        <a:spcAft>
          <a:spcPct val="0"/>
        </a:spcAft>
        <a:defRPr sz="4800">
          <a:solidFill>
            <a:srgbClr val="FF7F00"/>
          </a:solidFill>
          <a:latin typeface="Arial" charset="0"/>
        </a:defRPr>
      </a:lvl4pPr>
      <a:lvl5pPr algn="ctr" rtl="0" eaLnBrk="0" fontAlgn="base" hangingPunct="0">
        <a:spcBef>
          <a:spcPct val="0"/>
        </a:spcBef>
        <a:spcAft>
          <a:spcPct val="0"/>
        </a:spcAft>
        <a:defRPr sz="4800">
          <a:solidFill>
            <a:srgbClr val="FF7F00"/>
          </a:solidFill>
          <a:latin typeface="Arial" charset="0"/>
        </a:defRPr>
      </a:lvl5pPr>
      <a:lvl6pPr marL="457200" algn="ctr" rtl="0" fontAlgn="base">
        <a:spcBef>
          <a:spcPct val="0"/>
        </a:spcBef>
        <a:spcAft>
          <a:spcPct val="0"/>
        </a:spcAft>
        <a:defRPr sz="4800">
          <a:solidFill>
            <a:srgbClr val="FF7F00"/>
          </a:solidFill>
          <a:latin typeface="Arial" charset="0"/>
        </a:defRPr>
      </a:lvl6pPr>
      <a:lvl7pPr marL="914400" algn="ctr" rtl="0" fontAlgn="base">
        <a:spcBef>
          <a:spcPct val="0"/>
        </a:spcBef>
        <a:spcAft>
          <a:spcPct val="0"/>
        </a:spcAft>
        <a:defRPr sz="4800">
          <a:solidFill>
            <a:srgbClr val="FF7F00"/>
          </a:solidFill>
          <a:latin typeface="Arial" charset="0"/>
        </a:defRPr>
      </a:lvl7pPr>
      <a:lvl8pPr marL="1371600" algn="ctr" rtl="0" fontAlgn="base">
        <a:spcBef>
          <a:spcPct val="0"/>
        </a:spcBef>
        <a:spcAft>
          <a:spcPct val="0"/>
        </a:spcAft>
        <a:defRPr sz="4800">
          <a:solidFill>
            <a:srgbClr val="FF7F00"/>
          </a:solidFill>
          <a:latin typeface="Arial" charset="0"/>
        </a:defRPr>
      </a:lvl8pPr>
      <a:lvl9pPr marL="1828800" algn="ctr" rtl="0" fontAlgn="base">
        <a:spcBef>
          <a:spcPct val="0"/>
        </a:spcBef>
        <a:spcAft>
          <a:spcPct val="0"/>
        </a:spcAft>
        <a:defRPr sz="4800">
          <a:solidFill>
            <a:srgbClr val="FF7F00"/>
          </a:solidFill>
          <a:latin typeface="Arial" charset="0"/>
        </a:defRPr>
      </a:lvl9pPr>
    </p:titleStyle>
    <p:bodyStyle>
      <a:lvl1pPr marL="342900" indent="-342900" algn="l" rtl="0" eaLnBrk="0" fontAlgn="base" hangingPunct="0">
        <a:spcBef>
          <a:spcPct val="20000"/>
        </a:spcBef>
        <a:spcAft>
          <a:spcPct val="0"/>
        </a:spcAft>
        <a:buClr>
          <a:srgbClr val="FF7F00"/>
        </a:buClr>
        <a:buChar char="•"/>
        <a:defRPr sz="3600">
          <a:solidFill>
            <a:schemeClr val="tx1"/>
          </a:solidFill>
          <a:latin typeface="+mn-lt"/>
          <a:ea typeface="+mn-ea"/>
          <a:cs typeface="+mn-cs"/>
        </a:defRPr>
      </a:lvl1pPr>
      <a:lvl2pPr marL="742950" indent="-285750" algn="l" rtl="0" eaLnBrk="0" fontAlgn="base" hangingPunct="0">
        <a:spcBef>
          <a:spcPct val="20000"/>
        </a:spcBef>
        <a:spcAft>
          <a:spcPct val="0"/>
        </a:spcAft>
        <a:buClr>
          <a:srgbClr val="FF7F00"/>
        </a:buClr>
        <a:buFont typeface="Arial" panose="020B0604020202020204" pitchFamily="34" charset="0"/>
        <a:buChar char="–"/>
        <a:defRPr sz="3200">
          <a:solidFill>
            <a:schemeClr val="tx1"/>
          </a:solidFill>
          <a:latin typeface="+mn-lt"/>
        </a:defRPr>
      </a:lvl2pPr>
      <a:lvl3pPr marL="1143000" indent="-228600" algn="l" rtl="0" eaLnBrk="0" fontAlgn="base" hangingPunct="0">
        <a:spcBef>
          <a:spcPct val="20000"/>
        </a:spcBef>
        <a:spcAft>
          <a:spcPct val="0"/>
        </a:spcAft>
        <a:buClr>
          <a:srgbClr val="FF7F00"/>
        </a:buClr>
        <a:buChar char="•"/>
        <a:defRPr sz="2800">
          <a:solidFill>
            <a:schemeClr val="tx1"/>
          </a:solidFill>
          <a:latin typeface="+mn-lt"/>
        </a:defRPr>
      </a:lvl3pPr>
      <a:lvl4pPr marL="1600200" indent="-228600" algn="l" rtl="0" eaLnBrk="0" fontAlgn="base" hangingPunct="0">
        <a:spcBef>
          <a:spcPct val="20000"/>
        </a:spcBef>
        <a:spcAft>
          <a:spcPct val="0"/>
        </a:spcAft>
        <a:buClr>
          <a:srgbClr val="FF7F00"/>
        </a:buClr>
        <a:buChar char="–"/>
        <a:defRPr sz="2400">
          <a:solidFill>
            <a:schemeClr val="tx1"/>
          </a:solidFill>
          <a:latin typeface="+mn-lt"/>
        </a:defRPr>
      </a:lvl4pPr>
      <a:lvl5pPr marL="2057400" indent="-228600" algn="l" rtl="0" eaLnBrk="0" fontAlgn="base" hangingPunct="0">
        <a:spcBef>
          <a:spcPct val="20000"/>
        </a:spcBef>
        <a:spcAft>
          <a:spcPct val="0"/>
        </a:spcAft>
        <a:buClr>
          <a:srgbClr val="FF7F00"/>
        </a:buClr>
        <a:buChar char="»"/>
        <a:defRPr sz="2400">
          <a:solidFill>
            <a:schemeClr val="tx1"/>
          </a:solidFill>
          <a:latin typeface="+mn-lt"/>
        </a:defRPr>
      </a:lvl5pPr>
      <a:lvl6pPr marL="2514600" indent="-228600" algn="l" rtl="0" fontAlgn="base">
        <a:spcBef>
          <a:spcPct val="20000"/>
        </a:spcBef>
        <a:spcAft>
          <a:spcPct val="0"/>
        </a:spcAft>
        <a:buClr>
          <a:srgbClr val="FF7F00"/>
        </a:buClr>
        <a:buChar char="»"/>
        <a:defRPr sz="2400">
          <a:solidFill>
            <a:schemeClr val="tx1"/>
          </a:solidFill>
          <a:latin typeface="+mn-lt"/>
        </a:defRPr>
      </a:lvl6pPr>
      <a:lvl7pPr marL="2971800" indent="-228600" algn="l" rtl="0" fontAlgn="base">
        <a:spcBef>
          <a:spcPct val="20000"/>
        </a:spcBef>
        <a:spcAft>
          <a:spcPct val="0"/>
        </a:spcAft>
        <a:buClr>
          <a:srgbClr val="FF7F00"/>
        </a:buClr>
        <a:buChar char="»"/>
        <a:defRPr sz="2400">
          <a:solidFill>
            <a:schemeClr val="tx1"/>
          </a:solidFill>
          <a:latin typeface="+mn-lt"/>
        </a:defRPr>
      </a:lvl7pPr>
      <a:lvl8pPr marL="3429000" indent="-228600" algn="l" rtl="0" fontAlgn="base">
        <a:spcBef>
          <a:spcPct val="20000"/>
        </a:spcBef>
        <a:spcAft>
          <a:spcPct val="0"/>
        </a:spcAft>
        <a:buClr>
          <a:srgbClr val="FF7F00"/>
        </a:buClr>
        <a:buChar char="»"/>
        <a:defRPr sz="2400">
          <a:solidFill>
            <a:schemeClr val="tx1"/>
          </a:solidFill>
          <a:latin typeface="+mn-lt"/>
        </a:defRPr>
      </a:lvl8pPr>
      <a:lvl9pPr marL="3886200" indent="-228600" algn="l" rtl="0" fontAlgn="base">
        <a:spcBef>
          <a:spcPct val="20000"/>
        </a:spcBef>
        <a:spcAft>
          <a:spcPct val="0"/>
        </a:spcAft>
        <a:buClr>
          <a:srgbClr val="FF7F00"/>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BOLD ORANGE</a:t>
            </a:r>
            <a:endParaRPr lang="en-US" altLang="en-US" smtClean="0"/>
          </a:p>
        </p:txBody>
      </p:sp>
      <p:sp>
        <p:nvSpPr>
          <p:cNvPr id="4099" name="Rectangle 3"/>
          <p:cNvSpPr>
            <a:spLocks noGrp="1" noChangeArrowheads="1"/>
          </p:cNvSpPr>
          <p:nvPr>
            <p:ph type="subTitle" idx="1"/>
          </p:nvPr>
        </p:nvSpPr>
        <p:spPr/>
        <p:txBody>
          <a:bodyPr/>
          <a:lstStyle/>
          <a:p>
            <a:pPr eaLnBrk="1" hangingPunct="1"/>
            <a:r>
              <a:rPr lang="en-GB" altLang="en-US" smtClean="0"/>
              <a:t>AND WHITE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 </a:t>
            </a:r>
          </a:p>
          <a:p>
            <a:pPr eaLnBrk="1" hangingPunct="1"/>
            <a:r>
              <a:rPr lang="en-GB" altLang="en-US" smtClean="0"/>
              <a:t>Bullet point</a:t>
            </a:r>
          </a:p>
          <a:p>
            <a:pPr lvl="1" eaLnBrk="1" hangingPunct="1"/>
            <a:r>
              <a:rPr lang="en-GB" altLang="en-US" smtClean="0"/>
              <a:t>Sub bullet point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692275" y="2133600"/>
          <a:ext cx="6192838" cy="3844925"/>
        </p:xfrm>
        <a:graphic>
          <a:graphicData uri="http://schemas.openxmlformats.org/presentationml/2006/ole">
            <mc:AlternateContent xmlns:mc="http://schemas.openxmlformats.org/markup-compatibility/2006">
              <mc:Choice xmlns:v="urn:schemas-microsoft-com:vml" Requires="v">
                <p:oleObj spid="_x0000_s819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2275" y="2133600"/>
                        <a:ext cx="6192838" cy="3844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4213" y="1700213"/>
            <a:ext cx="3921125" cy="4425950"/>
          </a:xfrm>
        </p:spPr>
        <p:txBody>
          <a:bodyPr/>
          <a:lstStyle/>
          <a:p>
            <a:pPr eaLnBrk="1" hangingPunct="1"/>
            <a:r>
              <a:rPr lang="en-GB" altLang="en-US" sz="3200" smtClean="0"/>
              <a:t>Bullet 1</a:t>
            </a:r>
          </a:p>
          <a:p>
            <a:pPr eaLnBrk="1" hangingPunct="1"/>
            <a:r>
              <a:rPr lang="en-GB" altLang="en-US" sz="3200" smtClean="0"/>
              <a:t>Bullet 1</a:t>
            </a:r>
            <a:endParaRPr lang="en-US" altLang="en-US" sz="32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2060575"/>
            <a:ext cx="2093913" cy="3529013"/>
          </a:xfrm>
          <a:prstGeom prst="rect">
            <a:avLst/>
          </a:prstGeom>
          <a:solidFill>
            <a:schemeClr val="accent1"/>
          </a:solidFill>
          <a:ln w="38100">
            <a:solidFill>
              <a:schemeClr val="tx2"/>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684213" y="1700213"/>
            <a:ext cx="3927475" cy="4425950"/>
          </a:xfrm>
        </p:spPr>
        <p:txBody>
          <a:bodyPr/>
          <a:lstStyle/>
          <a:p>
            <a:pPr eaLnBrk="1" hangingPunct="1"/>
            <a:r>
              <a:rPr lang="en-GB" altLang="en-US" sz="3200" smtClean="0"/>
              <a:t>Text and lines are like this</a:t>
            </a:r>
          </a:p>
          <a:p>
            <a:pPr eaLnBrk="1" hangingPunct="1"/>
            <a:r>
              <a:rPr lang="en-GB" altLang="en-US" sz="3200" u="sng" smtClean="0">
                <a:solidFill>
                  <a:schemeClr val="hlink"/>
                </a:solidFill>
              </a:rPr>
              <a:t>Hyperlinks like this</a:t>
            </a:r>
          </a:p>
          <a:p>
            <a:pPr eaLnBrk="1" hangingPunct="1"/>
            <a:r>
              <a:rPr lang="en-GB" altLang="en-US" sz="3200" u="sng" smtClean="0">
                <a:solidFill>
                  <a:schemeClr val="folHlink"/>
                </a:solidFill>
              </a:rPr>
              <a:t>Visited hyperlinks like this</a:t>
            </a:r>
            <a:endParaRPr lang="en-US" altLang="en-US" sz="3200" u="sng" smtClean="0">
              <a:solidFill>
                <a:schemeClr val="folHlink"/>
              </a:solidFill>
            </a:endParaRPr>
          </a:p>
        </p:txBody>
      </p:sp>
      <p:graphicFrame>
        <p:nvGraphicFramePr>
          <p:cNvPr id="11268" name="Group 4"/>
          <p:cNvGraphicFramePr>
            <a:graphicFrameLocks noGrp="1"/>
          </p:cNvGraphicFramePr>
          <p:nvPr>
            <p:ph sz="half" idx="2"/>
          </p:nvPr>
        </p:nvGraphicFramePr>
        <p:xfrm>
          <a:off x="5651500" y="2636838"/>
          <a:ext cx="3294063" cy="1655762"/>
        </p:xfrm>
        <a:graphic>
          <a:graphicData uri="http://schemas.openxmlformats.org/drawingml/2006/table">
            <a:tbl>
              <a:tblPr/>
              <a:tblGrid>
                <a:gridCol w="1647825"/>
                <a:gridCol w="1646238"/>
              </a:tblGrid>
              <a:tr h="828674">
                <a:tc>
                  <a:txBody>
                    <a:bodyPr/>
                    <a:lstStyle/>
                    <a:p>
                      <a:pPr marL="0" marR="0" lvl="0" indent="0" algn="l" defTabSz="914400" rtl="0" eaLnBrk="1" fontAlgn="base" latinLnBrk="0" hangingPunct="1">
                        <a:lnSpc>
                          <a:spcPct val="100000"/>
                        </a:lnSpc>
                        <a:spcBef>
                          <a:spcPct val="20000"/>
                        </a:spcBef>
                        <a:spcAft>
                          <a:spcPct val="0"/>
                        </a:spcAft>
                        <a:buClr>
                          <a:srgbClr val="FF7F00"/>
                        </a:buClr>
                        <a:buSzTx/>
                        <a:buFontTx/>
                        <a:buNone/>
                        <a:tabLst/>
                      </a:pPr>
                      <a:r>
                        <a:rPr kumimoji="0" lang="en-GB" sz="3200" b="0" i="0" u="none" strike="noStrike" cap="none" normalizeH="0" baseline="0" smtClean="0">
                          <a:ln>
                            <a:noFill/>
                          </a:ln>
                          <a:solidFill>
                            <a:schemeClr val="tx1"/>
                          </a:solidFill>
                          <a:effectLst/>
                          <a:latin typeface="Arial" charset="0"/>
                        </a:rPr>
                        <a:t>Table</a:t>
                      </a:r>
                      <a:endParaRPr kumimoji="0" lang="en-US" sz="3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7F00"/>
                        </a:buClr>
                        <a:buSzTx/>
                        <a:buFontTx/>
                        <a:buNone/>
                        <a:tabLst/>
                      </a:pPr>
                      <a:endParaRPr kumimoji="0" lang="en-GB" sz="3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7088">
                <a:tc>
                  <a:txBody>
                    <a:bodyPr/>
                    <a:lstStyle/>
                    <a:p>
                      <a:pPr marL="0" marR="0" lvl="0" indent="0" algn="l" defTabSz="914400" rtl="0" eaLnBrk="1" fontAlgn="base" latinLnBrk="0" hangingPunct="1">
                        <a:lnSpc>
                          <a:spcPct val="100000"/>
                        </a:lnSpc>
                        <a:spcBef>
                          <a:spcPct val="20000"/>
                        </a:spcBef>
                        <a:spcAft>
                          <a:spcPct val="0"/>
                        </a:spcAft>
                        <a:buClr>
                          <a:srgbClr val="FF7F00"/>
                        </a:buClr>
                        <a:buSzTx/>
                        <a:buFontTx/>
                        <a:buNone/>
                        <a:tabLst/>
                      </a:pPr>
                      <a:endParaRPr kumimoji="0" lang="en-GB" sz="3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7F00"/>
                        </a:buClr>
                        <a:buSzTx/>
                        <a:buFontTx/>
                        <a:buNone/>
                        <a:tabLst/>
                      </a:pPr>
                      <a:endParaRPr kumimoji="0" lang="en-GB" sz="3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755650" y="46529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7F00"/>
              </a:buClr>
              <a:buChar char="•"/>
              <a:defRPr sz="3600">
                <a:solidFill>
                  <a:schemeClr val="tx1"/>
                </a:solidFill>
                <a:latin typeface="Arial" panose="020B0604020202020204" pitchFamily="34" charset="0"/>
              </a:defRPr>
            </a:lvl1pPr>
            <a:lvl2pPr marL="742950" indent="-285750">
              <a:spcBef>
                <a:spcPct val="20000"/>
              </a:spcBef>
              <a:buClr>
                <a:srgbClr val="FF7F00"/>
              </a:buClr>
              <a:buFont typeface="Arial" panose="020B0604020202020204" pitchFamily="34" charset="0"/>
              <a:buChar char="–"/>
              <a:defRPr sz="3200">
                <a:solidFill>
                  <a:schemeClr val="tx1"/>
                </a:solidFill>
                <a:latin typeface="Arial" panose="020B0604020202020204" pitchFamily="34" charset="0"/>
              </a:defRPr>
            </a:lvl2pPr>
            <a:lvl3pPr marL="1143000" indent="-228600">
              <a:spcBef>
                <a:spcPct val="20000"/>
              </a:spcBef>
              <a:buClr>
                <a:srgbClr val="FF7F00"/>
              </a:buClr>
              <a:buChar char="•"/>
              <a:defRPr sz="2800">
                <a:solidFill>
                  <a:schemeClr val="tx1"/>
                </a:solidFill>
                <a:latin typeface="Arial" panose="020B0604020202020204" pitchFamily="34" charset="0"/>
              </a:defRPr>
            </a:lvl3pPr>
            <a:lvl4pPr marL="1600200" indent="-228600">
              <a:spcBef>
                <a:spcPct val="20000"/>
              </a:spcBef>
              <a:buClr>
                <a:srgbClr val="FF7F00"/>
              </a:buClr>
              <a:buChar char="–"/>
              <a:defRPr sz="2400">
                <a:solidFill>
                  <a:schemeClr val="tx1"/>
                </a:solidFill>
                <a:latin typeface="Arial" panose="020B0604020202020204" pitchFamily="34" charset="0"/>
              </a:defRPr>
            </a:lvl4pPr>
            <a:lvl5pPr marL="2057400" indent="-228600">
              <a:spcBef>
                <a:spcPct val="20000"/>
              </a:spcBef>
              <a:buClr>
                <a:srgbClr val="FF7F00"/>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1800"/>
              <a:t>Text box</a:t>
            </a:r>
            <a:endParaRPr lang="en-US" altLang="en-US" sz="1800"/>
          </a:p>
        </p:txBody>
      </p:sp>
      <p:sp>
        <p:nvSpPr>
          <p:cNvPr id="12304" name="Rectangle 16"/>
          <p:cNvSpPr>
            <a:spLocks noChangeArrowheads="1"/>
          </p:cNvSpPr>
          <p:nvPr/>
        </p:nvSpPr>
        <p:spPr bwMode="auto">
          <a:xfrm>
            <a:off x="4211638" y="46529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lr>
                <a:srgbClr val="FF7F00"/>
              </a:buClr>
              <a:buChar char="•"/>
              <a:defRPr sz="3600">
                <a:solidFill>
                  <a:schemeClr val="tx1"/>
                </a:solidFill>
                <a:latin typeface="Arial" panose="020B0604020202020204" pitchFamily="34" charset="0"/>
              </a:defRPr>
            </a:lvl1pPr>
            <a:lvl2pPr marL="742950" indent="-285750">
              <a:spcBef>
                <a:spcPct val="20000"/>
              </a:spcBef>
              <a:buClr>
                <a:srgbClr val="FF7F00"/>
              </a:buClr>
              <a:buFont typeface="Arial" panose="020B0604020202020204" pitchFamily="34" charset="0"/>
              <a:buChar char="–"/>
              <a:defRPr sz="3200">
                <a:solidFill>
                  <a:schemeClr val="tx1"/>
                </a:solidFill>
                <a:latin typeface="Arial" panose="020B0604020202020204" pitchFamily="34" charset="0"/>
              </a:defRPr>
            </a:lvl2pPr>
            <a:lvl3pPr marL="1143000" indent="-228600">
              <a:spcBef>
                <a:spcPct val="20000"/>
              </a:spcBef>
              <a:buClr>
                <a:srgbClr val="FF7F00"/>
              </a:buClr>
              <a:buChar char="•"/>
              <a:defRPr sz="2800">
                <a:solidFill>
                  <a:schemeClr val="tx1"/>
                </a:solidFill>
                <a:latin typeface="Arial" panose="020B0604020202020204" pitchFamily="34" charset="0"/>
              </a:defRPr>
            </a:lvl3pPr>
            <a:lvl4pPr marL="1600200" indent="-228600">
              <a:spcBef>
                <a:spcPct val="20000"/>
              </a:spcBef>
              <a:buClr>
                <a:srgbClr val="FF7F00"/>
              </a:buClr>
              <a:buChar char="–"/>
              <a:defRPr sz="2400">
                <a:solidFill>
                  <a:schemeClr val="tx1"/>
                </a:solidFill>
                <a:latin typeface="Arial" panose="020B0604020202020204" pitchFamily="34" charset="0"/>
              </a:defRPr>
            </a:lvl4pPr>
            <a:lvl5pPr marL="2057400" indent="-228600">
              <a:spcBef>
                <a:spcPct val="20000"/>
              </a:spcBef>
              <a:buClr>
                <a:srgbClr val="FF7F00"/>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9pPr>
          </a:lstStyle>
          <a:p>
            <a:pPr algn="ctr" eaLnBrk="1" hangingPunct="1">
              <a:spcBef>
                <a:spcPct val="0"/>
              </a:spcBef>
              <a:buClrTx/>
              <a:buFontTx/>
              <a:buNone/>
            </a:pPr>
            <a:r>
              <a:rPr lang="en-GB" altLang="en-US" sz="1800"/>
              <a:t>Text box</a:t>
            </a:r>
          </a:p>
          <a:p>
            <a:pPr algn="ctr" eaLnBrk="1" hangingPunct="1">
              <a:spcBef>
                <a:spcPct val="0"/>
              </a:spcBef>
              <a:buClrTx/>
              <a:buFontTx/>
              <a:buNone/>
            </a:pPr>
            <a:r>
              <a:rPr lang="en-GB" altLang="en-US" sz="1800"/>
              <a:t>With shadow</a:t>
            </a:r>
            <a:endParaRPr lang="en-US" altLang="en-US" sz="1800"/>
          </a:p>
        </p:txBody>
      </p:sp>
      <p:sp>
        <p:nvSpPr>
          <p:cNvPr id="12305" name="Line 17"/>
          <p:cNvSpPr>
            <a:spLocks noChangeShapeType="1"/>
          </p:cNvSpPr>
          <p:nvPr/>
        </p:nvSpPr>
        <p:spPr bwMode="auto">
          <a:xfrm flipV="1">
            <a:off x="4787900" y="28527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7F00"/>
              </a:buClr>
              <a:buChar char="•"/>
              <a:defRPr sz="3600">
                <a:solidFill>
                  <a:schemeClr val="tx1"/>
                </a:solidFill>
                <a:latin typeface="Arial" panose="020B0604020202020204" pitchFamily="34" charset="0"/>
              </a:defRPr>
            </a:lvl1pPr>
            <a:lvl2pPr marL="742950" indent="-285750">
              <a:spcBef>
                <a:spcPct val="20000"/>
              </a:spcBef>
              <a:buClr>
                <a:srgbClr val="FF7F00"/>
              </a:buClr>
              <a:buFont typeface="Arial" panose="020B0604020202020204" pitchFamily="34" charset="0"/>
              <a:buChar char="–"/>
              <a:defRPr sz="3200">
                <a:solidFill>
                  <a:schemeClr val="tx1"/>
                </a:solidFill>
                <a:latin typeface="Arial" panose="020B0604020202020204" pitchFamily="34" charset="0"/>
              </a:defRPr>
            </a:lvl2pPr>
            <a:lvl3pPr marL="1143000" indent="-228600">
              <a:spcBef>
                <a:spcPct val="20000"/>
              </a:spcBef>
              <a:buClr>
                <a:srgbClr val="FF7F00"/>
              </a:buClr>
              <a:buChar char="•"/>
              <a:defRPr sz="2800">
                <a:solidFill>
                  <a:schemeClr val="tx1"/>
                </a:solidFill>
                <a:latin typeface="Arial" panose="020B0604020202020204" pitchFamily="34" charset="0"/>
              </a:defRPr>
            </a:lvl3pPr>
            <a:lvl4pPr marL="1600200" indent="-228600">
              <a:spcBef>
                <a:spcPct val="20000"/>
              </a:spcBef>
              <a:buClr>
                <a:srgbClr val="FF7F00"/>
              </a:buClr>
              <a:buChar char="–"/>
              <a:defRPr sz="2400">
                <a:solidFill>
                  <a:schemeClr val="tx1"/>
                </a:solidFill>
                <a:latin typeface="Arial" panose="020B0604020202020204" pitchFamily="34" charset="0"/>
              </a:defRPr>
            </a:lvl4pPr>
            <a:lvl5pPr marL="2057400" indent="-228600">
              <a:spcBef>
                <a:spcPct val="20000"/>
              </a:spcBef>
              <a:buClr>
                <a:srgbClr val="FF7F00"/>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7F00"/>
              </a:buClr>
              <a:buChar char="•"/>
              <a:defRPr sz="3600">
                <a:solidFill>
                  <a:schemeClr val="tx1"/>
                </a:solidFill>
                <a:latin typeface="Arial" panose="020B0604020202020204" pitchFamily="34" charset="0"/>
              </a:defRPr>
            </a:lvl1pPr>
            <a:lvl2pPr marL="742950" indent="-285750">
              <a:spcBef>
                <a:spcPct val="20000"/>
              </a:spcBef>
              <a:buClr>
                <a:srgbClr val="FF7F00"/>
              </a:buClr>
              <a:buFont typeface="Arial" panose="020B0604020202020204" pitchFamily="34" charset="0"/>
              <a:buChar char="–"/>
              <a:defRPr sz="3200">
                <a:solidFill>
                  <a:schemeClr val="tx1"/>
                </a:solidFill>
                <a:latin typeface="Arial" panose="020B0604020202020204" pitchFamily="34" charset="0"/>
              </a:defRPr>
            </a:lvl2pPr>
            <a:lvl3pPr marL="1143000" indent="-228600">
              <a:spcBef>
                <a:spcPct val="20000"/>
              </a:spcBef>
              <a:buClr>
                <a:srgbClr val="FF7F00"/>
              </a:buClr>
              <a:buChar char="•"/>
              <a:defRPr sz="2800">
                <a:solidFill>
                  <a:schemeClr val="tx1"/>
                </a:solidFill>
                <a:latin typeface="Arial" panose="020B0604020202020204" pitchFamily="34" charset="0"/>
              </a:defRPr>
            </a:lvl3pPr>
            <a:lvl4pPr marL="1600200" indent="-228600">
              <a:spcBef>
                <a:spcPct val="20000"/>
              </a:spcBef>
              <a:buClr>
                <a:srgbClr val="FF7F00"/>
              </a:buClr>
              <a:buChar char="–"/>
              <a:defRPr sz="2400">
                <a:solidFill>
                  <a:schemeClr val="tx1"/>
                </a:solidFill>
                <a:latin typeface="Arial" panose="020B0604020202020204" pitchFamily="34" charset="0"/>
              </a:defRPr>
            </a:lvl4pPr>
            <a:lvl5pPr marL="2057400" indent="-228600">
              <a:spcBef>
                <a:spcPct val="20000"/>
              </a:spcBef>
              <a:buClr>
                <a:srgbClr val="FF7F00"/>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9pPr>
          </a:lstStyle>
          <a:p>
            <a:pPr eaLnBrk="1" hangingPunct="1">
              <a:spcBef>
                <a:spcPct val="50000"/>
              </a:spcBef>
              <a:buClrTx/>
              <a:buFontTx/>
              <a:buNone/>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FF7F00"/>
              </a:buClr>
              <a:buChar char="•"/>
              <a:defRPr sz="3600">
                <a:solidFill>
                  <a:schemeClr val="tx1"/>
                </a:solidFill>
                <a:latin typeface="Arial" panose="020B0604020202020204" pitchFamily="34" charset="0"/>
              </a:defRPr>
            </a:lvl1pPr>
            <a:lvl2pPr marL="742950" indent="-285750">
              <a:spcBef>
                <a:spcPct val="20000"/>
              </a:spcBef>
              <a:buClr>
                <a:srgbClr val="FF7F00"/>
              </a:buClr>
              <a:buFont typeface="Arial" panose="020B0604020202020204" pitchFamily="34" charset="0"/>
              <a:buChar char="–"/>
              <a:defRPr sz="3200">
                <a:solidFill>
                  <a:schemeClr val="tx1"/>
                </a:solidFill>
                <a:latin typeface="Arial" panose="020B0604020202020204" pitchFamily="34" charset="0"/>
              </a:defRPr>
            </a:lvl2pPr>
            <a:lvl3pPr marL="1143000" indent="-228600">
              <a:spcBef>
                <a:spcPct val="20000"/>
              </a:spcBef>
              <a:buClr>
                <a:srgbClr val="FF7F00"/>
              </a:buClr>
              <a:buChar char="•"/>
              <a:defRPr sz="2800">
                <a:solidFill>
                  <a:schemeClr val="tx1"/>
                </a:solidFill>
                <a:latin typeface="Arial" panose="020B0604020202020204" pitchFamily="34" charset="0"/>
              </a:defRPr>
            </a:lvl3pPr>
            <a:lvl4pPr marL="1600200" indent="-228600">
              <a:spcBef>
                <a:spcPct val="20000"/>
              </a:spcBef>
              <a:buClr>
                <a:srgbClr val="FF7F00"/>
              </a:buClr>
              <a:buChar char="–"/>
              <a:defRPr sz="2400">
                <a:solidFill>
                  <a:schemeClr val="tx1"/>
                </a:solidFill>
                <a:latin typeface="Arial" panose="020B0604020202020204" pitchFamily="34" charset="0"/>
              </a:defRPr>
            </a:lvl4pPr>
            <a:lvl5pPr marL="2057400" indent="-228600">
              <a:spcBef>
                <a:spcPct val="20000"/>
              </a:spcBef>
              <a:buClr>
                <a:srgbClr val="FF7F00"/>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9pPr>
          </a:lstStyle>
          <a:p>
            <a:pPr eaLnBrk="1" hangingPunct="1">
              <a:spcBef>
                <a:spcPct val="0"/>
              </a:spcBef>
              <a:buClrTx/>
              <a:buFontTx/>
              <a:buNone/>
            </a:pPr>
            <a:r>
              <a:rPr lang="en-GB" altLang="en-US" sz="1600" b="1" u="sng">
                <a:cs typeface="Arial" panose="020B0604020202020204" pitchFamily="34" charset="0"/>
              </a:rPr>
              <a:t>Do</a:t>
            </a:r>
          </a:p>
          <a:p>
            <a:pPr eaLnBrk="1" hangingPunct="1">
              <a:spcBef>
                <a:spcPct val="0"/>
              </a:spcBef>
              <a:buClrTx/>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ClrTx/>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FF7F00"/>
              </a:buClr>
              <a:buChar char="•"/>
              <a:defRPr sz="3600">
                <a:solidFill>
                  <a:schemeClr val="tx1"/>
                </a:solidFill>
                <a:latin typeface="Arial" panose="020B0604020202020204" pitchFamily="34" charset="0"/>
              </a:defRPr>
            </a:lvl1pPr>
            <a:lvl2pPr marL="742950" indent="-285750">
              <a:spcBef>
                <a:spcPct val="20000"/>
              </a:spcBef>
              <a:buClr>
                <a:srgbClr val="FF7F00"/>
              </a:buClr>
              <a:buFont typeface="Arial" panose="020B0604020202020204" pitchFamily="34" charset="0"/>
              <a:buChar char="–"/>
              <a:defRPr sz="3200">
                <a:solidFill>
                  <a:schemeClr val="tx1"/>
                </a:solidFill>
                <a:latin typeface="Arial" panose="020B0604020202020204" pitchFamily="34" charset="0"/>
              </a:defRPr>
            </a:lvl2pPr>
            <a:lvl3pPr marL="1143000" indent="-228600">
              <a:spcBef>
                <a:spcPct val="20000"/>
              </a:spcBef>
              <a:buClr>
                <a:srgbClr val="FF7F00"/>
              </a:buClr>
              <a:buChar char="•"/>
              <a:defRPr sz="2800">
                <a:solidFill>
                  <a:schemeClr val="tx1"/>
                </a:solidFill>
                <a:latin typeface="Arial" panose="020B0604020202020204" pitchFamily="34" charset="0"/>
              </a:defRPr>
            </a:lvl3pPr>
            <a:lvl4pPr marL="1600200" indent="-228600">
              <a:spcBef>
                <a:spcPct val="20000"/>
              </a:spcBef>
              <a:buClr>
                <a:srgbClr val="FF7F00"/>
              </a:buClr>
              <a:buChar char="–"/>
              <a:defRPr sz="2400">
                <a:solidFill>
                  <a:schemeClr val="tx1"/>
                </a:solidFill>
                <a:latin typeface="Arial" panose="020B0604020202020204" pitchFamily="34" charset="0"/>
              </a:defRPr>
            </a:lvl4pPr>
            <a:lvl5pPr marL="2057400" indent="-228600">
              <a:spcBef>
                <a:spcPct val="20000"/>
              </a:spcBef>
              <a:buClr>
                <a:srgbClr val="FF7F00"/>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9pPr>
          </a:lstStyle>
          <a:p>
            <a:pPr eaLnBrk="1" hangingPunct="1">
              <a:spcBef>
                <a:spcPct val="0"/>
              </a:spcBef>
              <a:buClrTx/>
              <a:buFontTx/>
              <a:buNone/>
            </a:pPr>
            <a:r>
              <a:rPr lang="en-GB" altLang="en-US" sz="1600" b="1" u="sng">
                <a:cs typeface="Arial" panose="020B0604020202020204" pitchFamily="34" charset="0"/>
              </a:rPr>
              <a:t>Don’t</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lr>
                <a:srgbClr val="FF7F00"/>
              </a:buClr>
              <a:buChar char="•"/>
              <a:defRPr sz="3600">
                <a:solidFill>
                  <a:schemeClr val="tx1"/>
                </a:solidFill>
                <a:latin typeface="Arial" panose="020B0604020202020204" pitchFamily="34" charset="0"/>
              </a:defRPr>
            </a:lvl1pPr>
            <a:lvl2pPr>
              <a:spcBef>
                <a:spcPct val="20000"/>
              </a:spcBef>
              <a:buClr>
                <a:srgbClr val="FF7F00"/>
              </a:buClr>
              <a:buFont typeface="Arial" panose="020B0604020202020204" pitchFamily="34" charset="0"/>
              <a:buChar char="–"/>
              <a:defRPr sz="3200">
                <a:solidFill>
                  <a:schemeClr val="tx1"/>
                </a:solidFill>
                <a:latin typeface="Arial" panose="020B0604020202020204" pitchFamily="34" charset="0"/>
              </a:defRPr>
            </a:lvl2pPr>
            <a:lvl3pPr marL="1143000" indent="-228600">
              <a:spcBef>
                <a:spcPct val="20000"/>
              </a:spcBef>
              <a:buClr>
                <a:srgbClr val="FF7F00"/>
              </a:buClr>
              <a:buChar char="•"/>
              <a:defRPr sz="2800">
                <a:solidFill>
                  <a:schemeClr val="tx1"/>
                </a:solidFill>
                <a:latin typeface="Arial" panose="020B0604020202020204" pitchFamily="34" charset="0"/>
              </a:defRPr>
            </a:lvl3pPr>
            <a:lvl4pPr marL="1600200" indent="-228600">
              <a:spcBef>
                <a:spcPct val="20000"/>
              </a:spcBef>
              <a:buClr>
                <a:srgbClr val="FF7F00"/>
              </a:buClr>
              <a:buChar char="–"/>
              <a:defRPr sz="2400">
                <a:solidFill>
                  <a:schemeClr val="tx1"/>
                </a:solidFill>
                <a:latin typeface="Arial" panose="020B0604020202020204" pitchFamily="34" charset="0"/>
              </a:defRPr>
            </a:lvl4pPr>
            <a:lvl5pPr marL="2057400" indent="-228600">
              <a:spcBef>
                <a:spcPct val="20000"/>
              </a:spcBef>
              <a:buClr>
                <a:srgbClr val="FF7F00"/>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7F00"/>
              </a:buClr>
              <a:buChar char="•"/>
              <a:defRPr sz="3600">
                <a:solidFill>
                  <a:schemeClr val="tx1"/>
                </a:solidFill>
                <a:latin typeface="Arial" panose="020B0604020202020204" pitchFamily="34" charset="0"/>
              </a:defRPr>
            </a:lvl1pPr>
            <a:lvl2pPr marL="742950" indent="-285750">
              <a:spcBef>
                <a:spcPct val="20000"/>
              </a:spcBef>
              <a:buClr>
                <a:srgbClr val="FF7F00"/>
              </a:buClr>
              <a:buFont typeface="Arial" panose="020B0604020202020204" pitchFamily="34" charset="0"/>
              <a:buChar char="–"/>
              <a:defRPr sz="3200">
                <a:solidFill>
                  <a:schemeClr val="tx1"/>
                </a:solidFill>
                <a:latin typeface="Arial" panose="020B0604020202020204" pitchFamily="34" charset="0"/>
              </a:defRPr>
            </a:lvl2pPr>
            <a:lvl3pPr marL="1143000" indent="-228600">
              <a:spcBef>
                <a:spcPct val="20000"/>
              </a:spcBef>
              <a:buClr>
                <a:srgbClr val="FF7F00"/>
              </a:buClr>
              <a:buChar char="•"/>
              <a:defRPr sz="2800">
                <a:solidFill>
                  <a:schemeClr val="tx1"/>
                </a:solidFill>
                <a:latin typeface="Arial" panose="020B0604020202020204" pitchFamily="34" charset="0"/>
              </a:defRPr>
            </a:lvl3pPr>
            <a:lvl4pPr marL="1600200" indent="-228600">
              <a:spcBef>
                <a:spcPct val="20000"/>
              </a:spcBef>
              <a:buClr>
                <a:srgbClr val="FF7F00"/>
              </a:buClr>
              <a:buChar char="–"/>
              <a:defRPr sz="2400">
                <a:solidFill>
                  <a:schemeClr val="tx1"/>
                </a:solidFill>
                <a:latin typeface="Arial" panose="020B0604020202020204" pitchFamily="34" charset="0"/>
              </a:defRPr>
            </a:lvl4pPr>
            <a:lvl5pPr marL="2057400" indent="-228600">
              <a:spcBef>
                <a:spcPct val="20000"/>
              </a:spcBef>
              <a:buClr>
                <a:srgbClr val="FF7F00"/>
              </a:buClr>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7F00"/>
              </a:buClr>
              <a:buChar char="»"/>
              <a:defRPr sz="2400">
                <a:solidFill>
                  <a:schemeClr val="tx1"/>
                </a:solidFill>
                <a:latin typeface="Arial" panose="020B0604020202020204" pitchFamily="34" charset="0"/>
              </a:defRPr>
            </a:lvl9pPr>
          </a:lstStyle>
          <a:p>
            <a:pPr eaLnBrk="1" hangingPunct="1">
              <a:spcBef>
                <a:spcPct val="50000"/>
              </a:spcBef>
              <a:buClrTx/>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AEA38C"/>
      </a:dk1>
      <a:lt1>
        <a:srgbClr val="FFFFFF"/>
      </a:lt1>
      <a:dk2>
        <a:srgbClr val="5E5E56"/>
      </a:dk2>
      <a:lt2>
        <a:srgbClr val="FF7F00"/>
      </a:lt2>
      <a:accent1>
        <a:srgbClr val="FF9900"/>
      </a:accent1>
      <a:accent2>
        <a:srgbClr val="0C7CCE"/>
      </a:accent2>
      <a:accent3>
        <a:srgbClr val="B6B6B4"/>
      </a:accent3>
      <a:accent4>
        <a:srgbClr val="DADADA"/>
      </a:accent4>
      <a:accent5>
        <a:srgbClr val="FFCAAA"/>
      </a:accent5>
      <a:accent6>
        <a:srgbClr val="0A70BA"/>
      </a:accent6>
      <a:hlink>
        <a:srgbClr val="E9A021"/>
      </a:hlink>
      <a:folHlink>
        <a:srgbClr val="E2790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FF7F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808080"/>
        </a:dk1>
        <a:lt1>
          <a:srgbClr val="FFFFFF"/>
        </a:lt1>
        <a:dk2>
          <a:srgbClr val="5E5E56"/>
        </a:dk2>
        <a:lt2>
          <a:srgbClr val="FF7F00"/>
        </a:lt2>
        <a:accent1>
          <a:srgbClr val="BBE0E3"/>
        </a:accent1>
        <a:accent2>
          <a:srgbClr val="333399"/>
        </a:accent2>
        <a:accent3>
          <a:srgbClr val="B6B6B4"/>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08080"/>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6E6358"/>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217</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BOLD ORANGE</vt:lpstr>
      <vt:lpstr>Example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Orange and Cool Grey</dc:title>
  <dc:creator>Presentation Magazine</dc:creator>
  <cp:lastModifiedBy>Jonty Pearce</cp:lastModifiedBy>
  <cp:revision>6</cp:revision>
  <dcterms:created xsi:type="dcterms:W3CDTF">2005-03-26T15:14:34Z</dcterms:created>
  <dcterms:modified xsi:type="dcterms:W3CDTF">2015-02-22T11:09:52Z</dcterms:modified>
</cp:coreProperties>
</file>