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0" r:id="rId5"/>
    <p:sldId id="263" r:id="rId6"/>
    <p:sldId id="264" r:id="rId7"/>
    <p:sldId id="261" r:id="rId8"/>
    <p:sldId id="265" r:id="rId9"/>
    <p:sldId id="266"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49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52" autoAdjust="0"/>
    <p:restoredTop sz="94660"/>
  </p:normalViewPr>
  <p:slideViewPr>
    <p:cSldViewPr snapToGrid="0">
      <p:cViewPr>
        <p:scale>
          <a:sx n="50" d="100"/>
          <a:sy n="50" d="100"/>
        </p:scale>
        <p:origin x="-3300" y="-1566"/>
      </p:cViewPr>
      <p:guideLst>
        <p:guide orient="horz" pos="2160"/>
        <p:guide pos="4991"/>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DCA82CD-1379-4412-8245-1E5E3D0EF9AC}" type="datetimeFigureOut">
              <a:rPr lang="en-US"/>
              <a:pPr>
                <a:defRPr/>
              </a:pPr>
              <a:t>2/22/2015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973C658-141A-4D9C-B5A8-E11BCBCFAD16}" type="slidenum">
              <a:rPr lang="en-US" altLang="en-US"/>
              <a:pPr>
                <a:defRPr/>
              </a:pPr>
              <a:t>‹#›</a:t>
            </a:fld>
            <a:endParaRPr lang="en-US" altLang="en-US"/>
          </a:p>
        </p:txBody>
      </p:sp>
    </p:spTree>
    <p:extLst>
      <p:ext uri="{BB962C8B-B14F-4D97-AF65-F5344CB8AC3E}">
        <p14:creationId xmlns:p14="http://schemas.microsoft.com/office/powerpoint/2010/main" val="7614671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6B4D9E-F9D8-4EBD-B4B8-5E3C2AF14666}" type="slidenum">
              <a:rPr lang="en-US" altLang="en-US">
                <a:latin typeface="Calibri" panose="020F0502020204030204" pitchFamily="34" charset="0"/>
              </a:rPr>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3072208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D1D1766-6FAB-43BE-B057-2572951607B8}" type="slidenum">
              <a:rPr lang="en-US" altLang="en-US">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1776130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9E1920-DB11-4A2B-BEF1-05B1E98CF84A}" type="slidenum">
              <a:rPr lang="en-US" altLang="en-US">
                <a:latin typeface="Calibri" panose="020F0502020204030204" pitchFamily="34" charset="0"/>
              </a:rPr>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3230619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991858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718889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2401536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7584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614173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54974858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Master" Target="../slideMasters/slideMaster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19012006(001).jpg"/>
          <p:cNvPicPr>
            <a:picLocks noChangeAspect="1"/>
          </p:cNvPicPr>
          <p:nvPr userDrawn="1"/>
        </p:nvPicPr>
        <p:blipFill>
          <a:blip r:embed="rId2">
            <a:extLst>
              <a:ext uri="{28A0092B-C50C-407E-A947-70E740481C1C}">
                <a14:useLocalDpi xmlns:a14="http://schemas.microsoft.com/office/drawing/2010/main" val="0"/>
              </a:ext>
            </a:extLst>
          </a:blip>
          <a:srcRect r="4584"/>
          <a:stretch>
            <a:fillRect/>
          </a:stretch>
        </p:blipFill>
        <p:spPr bwMode="auto">
          <a:xfrm>
            <a:off x="0" y="0"/>
            <a:ext cx="87249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5" name="Rectangle 4"/>
          <p:cNvSpPr/>
          <p:nvPr/>
        </p:nvSpPr>
        <p:spPr>
          <a:xfrm>
            <a:off x="0" y="0"/>
            <a:ext cx="9144000" cy="6858000"/>
          </a:xfrm>
          <a:prstGeom prst="rect">
            <a:avLst/>
          </a:prstGeom>
          <a:gradFill flip="none" rotWithShape="1">
            <a:gsLst>
              <a:gs pos="0">
                <a:schemeClr val="bg1"/>
              </a:gs>
              <a:gs pos="50000">
                <a:schemeClr val="bg1">
                  <a:alpha val="72000"/>
                </a:schemeClr>
              </a:gs>
              <a:gs pos="100000">
                <a:schemeClr val="bg1">
                  <a:alpha val="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6" name="Rectangle 5"/>
          <p:cNvSpPr/>
          <p:nvPr/>
        </p:nvSpPr>
        <p:spPr>
          <a:xfrm>
            <a:off x="1887538" y="3413125"/>
            <a:ext cx="6051550" cy="2219325"/>
          </a:xfrm>
          <a:prstGeom prst="rect">
            <a:avLst/>
          </a:prstGeom>
          <a:solidFill>
            <a:schemeClr val="bg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pic>
        <p:nvPicPr>
          <p:cNvPr id="7"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5750" y="4516438"/>
            <a:ext cx="1104900" cy="1025525"/>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5750" y="2319338"/>
            <a:ext cx="1104900" cy="1025525"/>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05750" y="5614988"/>
            <a:ext cx="1104900" cy="1109662"/>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05750" y="3417888"/>
            <a:ext cx="1104900" cy="1025525"/>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05750" y="1217613"/>
            <a:ext cx="1104900" cy="1028700"/>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05750" y="114300"/>
            <a:ext cx="1104900" cy="1030288"/>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78" name="Title Placeholder 1"/>
          <p:cNvSpPr>
            <a:spLocks noGrp="1"/>
          </p:cNvSpPr>
          <p:nvPr>
            <p:ph type="ctrTitle"/>
          </p:nvPr>
        </p:nvSpPr>
        <p:spPr>
          <a:xfrm>
            <a:off x="2024063" y="3511550"/>
            <a:ext cx="5795962" cy="1146175"/>
          </a:xfrm>
        </p:spPr>
        <p:txBody>
          <a:bodyPr anchor="b"/>
          <a:lstStyle>
            <a:lvl1pPr>
              <a:defRPr smtClean="0">
                <a:latin typeface="Arial" panose="020B0604020202020204" pitchFamily="34" charset="0"/>
              </a:defRPr>
            </a:lvl1pPr>
          </a:lstStyle>
          <a:p>
            <a:pPr lvl="0"/>
            <a:r>
              <a:rPr lang="en-US" altLang="en-US" noProof="0" smtClean="0"/>
              <a:t>Click to edit Master title style</a:t>
            </a:r>
          </a:p>
        </p:txBody>
      </p:sp>
      <p:sp>
        <p:nvSpPr>
          <p:cNvPr id="1027" name="Text Placeholder 2"/>
          <p:cNvSpPr>
            <a:spLocks noGrp="1"/>
          </p:cNvSpPr>
          <p:nvPr>
            <p:ph type="body" idx="1"/>
          </p:nvPr>
        </p:nvSpPr>
        <p:spPr>
          <a:xfrm>
            <a:off x="2024063" y="4770438"/>
            <a:ext cx="5795962" cy="842962"/>
          </a:xfrm>
        </p:spPr>
        <p:txBody>
          <a:bodyPr/>
          <a:lstStyle>
            <a:lvl1pPr>
              <a:defRPr smtClean="0">
                <a:effectLst/>
                <a:latin typeface="Arial" panose="020B0604020202020204" pitchFamily="34" charset="0"/>
              </a:defRPr>
            </a:lvl1pPr>
          </a:lstStyle>
          <a:p>
            <a:pPr lvl="0"/>
            <a:r>
              <a:rPr lang="en-US" altLang="en-US" noProof="0" smtClean="0"/>
              <a:t>Click to edit Master subtitle style</a:t>
            </a:r>
          </a:p>
        </p:txBody>
      </p:sp>
    </p:spTree>
    <p:extLst>
      <p:ext uri="{BB962C8B-B14F-4D97-AF65-F5344CB8AC3E}">
        <p14:creationId xmlns:p14="http://schemas.microsoft.com/office/powerpoint/2010/main" val="178530683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575B7C45-122D-4995-A5EC-D63F95776A3F}" type="slidenum">
              <a:rPr lang="en-US" altLang="en-US"/>
              <a:pPr>
                <a:defRPr/>
              </a:pPr>
              <a:t>‹#›</a:t>
            </a:fld>
            <a:endParaRPr lang="en-US" altLang="en-US"/>
          </a:p>
        </p:txBody>
      </p:sp>
    </p:spTree>
    <p:extLst>
      <p:ext uri="{BB962C8B-B14F-4D97-AF65-F5344CB8AC3E}">
        <p14:creationId xmlns:p14="http://schemas.microsoft.com/office/powerpoint/2010/main" val="1531632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CCADB864-0004-44BB-9F3E-FDB8E86E6B2F}" type="slidenum">
              <a:rPr lang="en-US" altLang="en-US"/>
              <a:pPr>
                <a:defRPr/>
              </a:pPr>
              <a:t>‹#›</a:t>
            </a:fld>
            <a:endParaRPr lang="en-US" altLang="en-US"/>
          </a:p>
        </p:txBody>
      </p:sp>
    </p:spTree>
    <p:extLst>
      <p:ext uri="{BB962C8B-B14F-4D97-AF65-F5344CB8AC3E}">
        <p14:creationId xmlns:p14="http://schemas.microsoft.com/office/powerpoint/2010/main" val="2307187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16063" y="188913"/>
            <a:ext cx="7186612" cy="9064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4000" y="1600200"/>
            <a:ext cx="7162800" cy="4554538"/>
          </a:xfrm>
        </p:spPr>
        <p:txBody>
          <a:bodyPr/>
          <a:lstStyle/>
          <a:p>
            <a:pPr lvl="0"/>
            <a:endParaRPr lang="en-GB" noProof="0"/>
          </a:p>
        </p:txBody>
      </p:sp>
      <p:sp>
        <p:nvSpPr>
          <p:cNvPr id="4" name="Slide Number Placeholder 5"/>
          <p:cNvSpPr>
            <a:spLocks noGrp="1"/>
          </p:cNvSpPr>
          <p:nvPr>
            <p:ph type="sldNum" sz="quarter" idx="10"/>
          </p:nvPr>
        </p:nvSpPr>
        <p:spPr/>
        <p:txBody>
          <a:bodyPr/>
          <a:lstStyle>
            <a:lvl1pPr>
              <a:defRPr/>
            </a:lvl1pPr>
          </a:lstStyle>
          <a:p>
            <a:pPr>
              <a:defRPr/>
            </a:pPr>
            <a:fld id="{8557FAB8-1BD4-42A3-8E51-B6F0B15A3B6F}" type="slidenum">
              <a:rPr lang="en-US" altLang="en-US"/>
              <a:pPr>
                <a:defRPr/>
              </a:pPr>
              <a:t>‹#›</a:t>
            </a:fld>
            <a:endParaRPr lang="en-US" altLang="en-US"/>
          </a:p>
        </p:txBody>
      </p:sp>
    </p:spTree>
    <p:extLst>
      <p:ext uri="{BB962C8B-B14F-4D97-AF65-F5344CB8AC3E}">
        <p14:creationId xmlns:p14="http://schemas.microsoft.com/office/powerpoint/2010/main" val="601178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CB6E38F1-53E3-4C55-8CC3-01C6BF5E087B}" type="slidenum">
              <a:rPr lang="en-US" altLang="en-US"/>
              <a:pPr>
                <a:defRPr/>
              </a:pPr>
              <a:t>‹#›</a:t>
            </a:fld>
            <a:endParaRPr lang="en-US" altLang="en-US"/>
          </a:p>
        </p:txBody>
      </p:sp>
    </p:spTree>
    <p:extLst>
      <p:ext uri="{BB962C8B-B14F-4D97-AF65-F5344CB8AC3E}">
        <p14:creationId xmlns:p14="http://schemas.microsoft.com/office/powerpoint/2010/main" val="349473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6C23AB04-8A5A-4A1F-B1F8-E55FA84C9B7B}" type="slidenum">
              <a:rPr lang="en-US" altLang="en-US"/>
              <a:pPr>
                <a:defRPr/>
              </a:pPr>
              <a:t>‹#›</a:t>
            </a:fld>
            <a:endParaRPr lang="en-US" altLang="en-US"/>
          </a:p>
        </p:txBody>
      </p:sp>
    </p:spTree>
    <p:extLst>
      <p:ext uri="{BB962C8B-B14F-4D97-AF65-F5344CB8AC3E}">
        <p14:creationId xmlns:p14="http://schemas.microsoft.com/office/powerpoint/2010/main" val="2598370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5"/>
          <p:cNvSpPr>
            <a:spLocks noGrp="1"/>
          </p:cNvSpPr>
          <p:nvPr>
            <p:ph type="sldNum" sz="quarter" idx="10"/>
          </p:nvPr>
        </p:nvSpPr>
        <p:spPr/>
        <p:txBody>
          <a:bodyPr/>
          <a:lstStyle>
            <a:lvl1pPr>
              <a:defRPr/>
            </a:lvl1pPr>
          </a:lstStyle>
          <a:p>
            <a:pPr>
              <a:defRPr/>
            </a:pPr>
            <a:fld id="{F93AE080-4443-405D-9353-2E20CCC7EAA8}" type="slidenum">
              <a:rPr lang="en-US" altLang="en-US"/>
              <a:pPr>
                <a:defRPr/>
              </a:pPr>
              <a:t>‹#›</a:t>
            </a:fld>
            <a:endParaRPr lang="en-US" altLang="en-US"/>
          </a:p>
        </p:txBody>
      </p:sp>
    </p:spTree>
    <p:extLst>
      <p:ext uri="{BB962C8B-B14F-4D97-AF65-F5344CB8AC3E}">
        <p14:creationId xmlns:p14="http://schemas.microsoft.com/office/powerpoint/2010/main" val="35890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5"/>
          <p:cNvSpPr>
            <a:spLocks noGrp="1"/>
          </p:cNvSpPr>
          <p:nvPr>
            <p:ph type="sldNum" sz="quarter" idx="10"/>
          </p:nvPr>
        </p:nvSpPr>
        <p:spPr/>
        <p:txBody>
          <a:bodyPr/>
          <a:lstStyle>
            <a:lvl1pPr>
              <a:defRPr/>
            </a:lvl1pPr>
          </a:lstStyle>
          <a:p>
            <a:pPr>
              <a:defRPr/>
            </a:pPr>
            <a:fld id="{D1717437-239A-4532-B9A2-A8EDEA8C72BC}" type="slidenum">
              <a:rPr lang="en-US" altLang="en-US"/>
              <a:pPr>
                <a:defRPr/>
              </a:pPr>
              <a:t>‹#›</a:t>
            </a:fld>
            <a:endParaRPr lang="en-US" altLang="en-US"/>
          </a:p>
        </p:txBody>
      </p:sp>
    </p:spTree>
    <p:extLst>
      <p:ext uri="{BB962C8B-B14F-4D97-AF65-F5344CB8AC3E}">
        <p14:creationId xmlns:p14="http://schemas.microsoft.com/office/powerpoint/2010/main" val="292619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5"/>
          <p:cNvSpPr>
            <a:spLocks noGrp="1"/>
          </p:cNvSpPr>
          <p:nvPr>
            <p:ph type="sldNum" sz="quarter" idx="10"/>
          </p:nvPr>
        </p:nvSpPr>
        <p:spPr/>
        <p:txBody>
          <a:bodyPr/>
          <a:lstStyle>
            <a:lvl1pPr>
              <a:defRPr/>
            </a:lvl1pPr>
          </a:lstStyle>
          <a:p>
            <a:pPr>
              <a:defRPr/>
            </a:pPr>
            <a:fld id="{3167F856-4F36-4B17-AF0C-CFCBD28AF309}" type="slidenum">
              <a:rPr lang="en-US" altLang="en-US"/>
              <a:pPr>
                <a:defRPr/>
              </a:pPr>
              <a:t>‹#›</a:t>
            </a:fld>
            <a:endParaRPr lang="en-US" altLang="en-US"/>
          </a:p>
        </p:txBody>
      </p:sp>
    </p:spTree>
    <p:extLst>
      <p:ext uri="{BB962C8B-B14F-4D97-AF65-F5344CB8AC3E}">
        <p14:creationId xmlns:p14="http://schemas.microsoft.com/office/powerpoint/2010/main" val="365798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9C534E76-9ED7-41E3-A950-8F9F8F66871A}" type="slidenum">
              <a:rPr lang="en-US" altLang="en-US"/>
              <a:pPr>
                <a:defRPr/>
              </a:pPr>
              <a:t>‹#›</a:t>
            </a:fld>
            <a:endParaRPr lang="en-US" altLang="en-US"/>
          </a:p>
        </p:txBody>
      </p:sp>
    </p:spTree>
    <p:extLst>
      <p:ext uri="{BB962C8B-B14F-4D97-AF65-F5344CB8AC3E}">
        <p14:creationId xmlns:p14="http://schemas.microsoft.com/office/powerpoint/2010/main" val="95562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4D60399-BB72-4022-989C-21FF65F6FB8F}" type="slidenum">
              <a:rPr lang="en-US" altLang="en-US"/>
              <a:pPr>
                <a:defRPr/>
              </a:pPr>
              <a:t>‹#›</a:t>
            </a:fld>
            <a:endParaRPr lang="en-US" altLang="en-US"/>
          </a:p>
        </p:txBody>
      </p:sp>
    </p:spTree>
    <p:extLst>
      <p:ext uri="{BB962C8B-B14F-4D97-AF65-F5344CB8AC3E}">
        <p14:creationId xmlns:p14="http://schemas.microsoft.com/office/powerpoint/2010/main" val="1983543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2B231A7-814B-4409-9AD6-F4F8B8BB4168}" type="slidenum">
              <a:rPr lang="en-US" altLang="en-US"/>
              <a:pPr>
                <a:defRPr/>
              </a:pPr>
              <a:t>‹#›</a:t>
            </a:fld>
            <a:endParaRPr lang="en-US" altLang="en-US"/>
          </a:p>
        </p:txBody>
      </p:sp>
    </p:spTree>
    <p:extLst>
      <p:ext uri="{BB962C8B-B14F-4D97-AF65-F5344CB8AC3E}">
        <p14:creationId xmlns:p14="http://schemas.microsoft.com/office/powerpoint/2010/main" val="817603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image" Target="../media/image6.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33350" y="4516438"/>
            <a:ext cx="1104900" cy="1025525"/>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33350" y="2319338"/>
            <a:ext cx="1104900" cy="1025525"/>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1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33350" y="5614988"/>
            <a:ext cx="1104900" cy="1109662"/>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1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33350" y="3417888"/>
            <a:ext cx="1104900" cy="1025525"/>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33350" y="1217613"/>
            <a:ext cx="1104900" cy="1028700"/>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33350" y="114300"/>
            <a:ext cx="1104900" cy="1030288"/>
          </a:xfrm>
          <a:prstGeom prst="rect">
            <a:avLst/>
          </a:prstGeom>
          <a:noFill/>
          <a:ln w="1270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2" name="Title Placeholder 1"/>
          <p:cNvSpPr>
            <a:spLocks noGrp="1"/>
          </p:cNvSpPr>
          <p:nvPr>
            <p:ph type="title"/>
          </p:nvPr>
        </p:nvSpPr>
        <p:spPr bwMode="auto">
          <a:xfrm>
            <a:off x="1516063" y="188913"/>
            <a:ext cx="7186612"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2" name="Text Placeholder 2"/>
          <p:cNvSpPr>
            <a:spLocks noGrp="1"/>
          </p:cNvSpPr>
          <p:nvPr>
            <p:ph type="body" idx="1"/>
          </p:nvPr>
        </p:nvSpPr>
        <p:spPr bwMode="auto">
          <a:xfrm>
            <a:off x="1524000" y="1600200"/>
            <a:ext cx="7162800" cy="45545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8534400" y="6326188"/>
            <a:ext cx="5635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chemeClr val="tx2"/>
                </a:solidFill>
              </a:defRPr>
            </a:lvl1pPr>
          </a:lstStyle>
          <a:p>
            <a:pPr>
              <a:defRPr/>
            </a:pPr>
            <a:fld id="{71CBF31B-A2AD-4190-9D84-C77D46BE2C78}" type="slidenum">
              <a:rPr lang="en-US" altLang="en-US"/>
              <a:pPr>
                <a:defRPr/>
              </a:pPr>
              <a:t>‹#›</a:t>
            </a:fld>
            <a:endParaRPr lang="en-US" altLang="en-US"/>
          </a:p>
        </p:txBody>
      </p:sp>
      <p:cxnSp>
        <p:nvCxnSpPr>
          <p:cNvPr id="16" name="Straight Connector 15"/>
          <p:cNvCxnSpPr/>
          <p:nvPr/>
        </p:nvCxnSpPr>
        <p:spPr>
          <a:xfrm>
            <a:off x="-11289" y="1202013"/>
            <a:ext cx="9144000" cy="16102"/>
          </a:xfrm>
          <a:prstGeom prst="line">
            <a:avLst/>
          </a:prstGeom>
          <a:ln w="15240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97"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l" rtl="0" eaLnBrk="0" fontAlgn="base" hangingPunct="0">
        <a:spcBef>
          <a:spcPct val="0"/>
        </a:spcBef>
        <a:spcAft>
          <a:spcPct val="0"/>
        </a:spcAft>
        <a:defRPr sz="3400" kern="1200">
          <a:solidFill>
            <a:schemeClr val="tx2"/>
          </a:solidFill>
          <a:latin typeface="Arial" charset="0"/>
          <a:ea typeface="+mj-ea"/>
          <a:cs typeface="+mj-cs"/>
        </a:defRPr>
      </a:lvl1pPr>
      <a:lvl2pPr algn="l" rtl="0" eaLnBrk="0" fontAlgn="base" hangingPunct="0">
        <a:spcBef>
          <a:spcPct val="0"/>
        </a:spcBef>
        <a:spcAft>
          <a:spcPct val="0"/>
        </a:spcAft>
        <a:defRPr sz="3400">
          <a:solidFill>
            <a:schemeClr val="tx2"/>
          </a:solidFill>
          <a:latin typeface="Arial" charset="0"/>
        </a:defRPr>
      </a:lvl2pPr>
      <a:lvl3pPr algn="l" rtl="0" eaLnBrk="0" fontAlgn="base" hangingPunct="0">
        <a:spcBef>
          <a:spcPct val="0"/>
        </a:spcBef>
        <a:spcAft>
          <a:spcPct val="0"/>
        </a:spcAft>
        <a:defRPr sz="3400">
          <a:solidFill>
            <a:schemeClr val="tx2"/>
          </a:solidFill>
          <a:latin typeface="Arial" charset="0"/>
        </a:defRPr>
      </a:lvl3pPr>
      <a:lvl4pPr algn="l" rtl="0" eaLnBrk="0" fontAlgn="base" hangingPunct="0">
        <a:spcBef>
          <a:spcPct val="0"/>
        </a:spcBef>
        <a:spcAft>
          <a:spcPct val="0"/>
        </a:spcAft>
        <a:defRPr sz="3400">
          <a:solidFill>
            <a:schemeClr val="tx2"/>
          </a:solidFill>
          <a:latin typeface="Arial" charset="0"/>
        </a:defRPr>
      </a:lvl4pPr>
      <a:lvl5pPr algn="l" rtl="0" eaLnBrk="0" fontAlgn="base" hangingPunct="0">
        <a:spcBef>
          <a:spcPct val="0"/>
        </a:spcBef>
        <a:spcAft>
          <a:spcPct val="0"/>
        </a:spcAft>
        <a:defRPr sz="3400">
          <a:solidFill>
            <a:schemeClr val="tx2"/>
          </a:solidFill>
          <a:latin typeface="Arial" charset="0"/>
        </a:defRPr>
      </a:lvl5pPr>
      <a:lvl6pPr marL="457200" algn="l" rtl="0" fontAlgn="base">
        <a:spcBef>
          <a:spcPct val="0"/>
        </a:spcBef>
        <a:spcAft>
          <a:spcPct val="0"/>
        </a:spcAft>
        <a:defRPr sz="3400">
          <a:solidFill>
            <a:schemeClr val="tx2"/>
          </a:solidFill>
          <a:latin typeface="Arial" charset="0"/>
        </a:defRPr>
      </a:lvl6pPr>
      <a:lvl7pPr marL="914400" algn="l" rtl="0" fontAlgn="base">
        <a:spcBef>
          <a:spcPct val="0"/>
        </a:spcBef>
        <a:spcAft>
          <a:spcPct val="0"/>
        </a:spcAft>
        <a:defRPr sz="3400">
          <a:solidFill>
            <a:schemeClr val="tx2"/>
          </a:solidFill>
          <a:latin typeface="Arial" charset="0"/>
        </a:defRPr>
      </a:lvl7pPr>
      <a:lvl8pPr marL="1371600" algn="l" rtl="0" fontAlgn="base">
        <a:spcBef>
          <a:spcPct val="0"/>
        </a:spcBef>
        <a:spcAft>
          <a:spcPct val="0"/>
        </a:spcAft>
        <a:defRPr sz="3400">
          <a:solidFill>
            <a:schemeClr val="tx2"/>
          </a:solidFill>
          <a:latin typeface="Arial" charset="0"/>
        </a:defRPr>
      </a:lvl8pPr>
      <a:lvl9pPr marL="1828800" algn="l" rtl="0" fontAlgn="base">
        <a:spcBef>
          <a:spcPct val="0"/>
        </a:spcBef>
        <a:spcAft>
          <a:spcPct val="0"/>
        </a:spcAft>
        <a:defRPr sz="3400">
          <a:solidFill>
            <a:schemeClr val="tx2"/>
          </a:solidFill>
          <a:latin typeface="Arial" charset="0"/>
        </a:defRPr>
      </a:lvl9pPr>
    </p:titleStyle>
    <p:bodyStyle>
      <a:lvl1pPr algn="l" rtl="0" eaLnBrk="0" fontAlgn="base" hangingPunct="0">
        <a:spcBef>
          <a:spcPct val="20000"/>
        </a:spcBef>
        <a:spcAft>
          <a:spcPct val="0"/>
        </a:spcAft>
        <a:buClr>
          <a:schemeClr val="tx2"/>
        </a:buClr>
        <a:buFont typeface="Wingdings" panose="05000000000000000000" pitchFamily="2" charset="2"/>
        <a:defRPr sz="2200" kern="1200">
          <a:solidFill>
            <a:schemeClr val="tx2"/>
          </a:solidFill>
          <a:effectLst>
            <a:outerShdw blurRad="38100" dist="38100" dir="2700000" algn="tl">
              <a:srgbClr val="C0C0C0"/>
            </a:outerShdw>
          </a:effectLst>
          <a:latin typeface="Arial" charset="0"/>
          <a:ea typeface="+mn-ea"/>
          <a:cs typeface="+mn-cs"/>
        </a:defRPr>
      </a:lvl1pPr>
      <a:lvl2pPr marL="268288" indent="-266700" algn="l" rtl="0" eaLnBrk="0" fontAlgn="base" hangingPunct="0">
        <a:spcBef>
          <a:spcPct val="20000"/>
        </a:spcBef>
        <a:spcAft>
          <a:spcPct val="0"/>
        </a:spcAft>
        <a:buClr>
          <a:schemeClr val="tx2"/>
        </a:buClr>
        <a:buSzPct val="80000"/>
        <a:buFont typeface="Wingdings" panose="05000000000000000000" pitchFamily="2" charset="2"/>
        <a:buChar char="l"/>
        <a:defRPr sz="2000" kern="1200">
          <a:solidFill>
            <a:schemeClr val="tx1"/>
          </a:solidFill>
          <a:latin typeface="Arial" charset="0"/>
          <a:ea typeface="+mn-ea"/>
          <a:cs typeface="+mn-cs"/>
        </a:defRPr>
      </a:lvl2pPr>
      <a:lvl3pPr marL="550863" indent="-280988"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Arial" charset="0"/>
          <a:ea typeface="+mn-ea"/>
          <a:cs typeface="+mn-cs"/>
        </a:defRPr>
      </a:lvl3pPr>
      <a:lvl4pPr marL="820738" indent="-268288" algn="l" rtl="0" eaLnBrk="0" fontAlgn="base" hangingPunct="0">
        <a:spcBef>
          <a:spcPct val="20000"/>
        </a:spcBef>
        <a:spcAft>
          <a:spcPct val="0"/>
        </a:spcAft>
        <a:buClr>
          <a:schemeClr val="tx2"/>
        </a:buClr>
        <a:buChar char="•"/>
        <a:defRPr kern="1200">
          <a:solidFill>
            <a:schemeClr val="tx1"/>
          </a:solidFill>
          <a:latin typeface="Arial" charset="0"/>
          <a:ea typeface="+mn-ea"/>
          <a:cs typeface="+mn-cs"/>
        </a:defRPr>
      </a:lvl4pPr>
      <a:lvl5pPr marL="1062038" indent="-239713" algn="l" rtl="0" eaLnBrk="0" fontAlgn="base" hangingPunct="0">
        <a:spcBef>
          <a:spcPct val="20000"/>
        </a:spcBef>
        <a:spcAft>
          <a:spcPct val="0"/>
        </a:spcAft>
        <a:buClr>
          <a:schemeClr val="tx2"/>
        </a:buClr>
        <a:buFont typeface="Calibri" panose="020F0502020204030204" pitchFamily="34" charset="0"/>
        <a:buChar char="–"/>
        <a:defRPr sz="16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0.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p:cNvSpPr>
          <p:nvPr>
            <p:ph type="ctrTitle"/>
          </p:nvPr>
        </p:nvSpPr>
        <p:spPr/>
        <p:txBody>
          <a:bodyPr/>
          <a:lstStyle/>
          <a:p>
            <a:r>
              <a:rPr lang="en-US" altLang="en-US"/>
              <a:t>On the move</a:t>
            </a:r>
          </a:p>
        </p:txBody>
      </p:sp>
      <p:sp>
        <p:nvSpPr>
          <p:cNvPr id="4099" name="Rectangle 6"/>
          <p:cNvSpPr>
            <a:spLocks noChangeArrowheads="1"/>
          </p:cNvSpPr>
          <p:nvPr>
            <p:ph type="subTitle"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C6697B-FC5A-473E-8F6D-D480686072F2}" type="slidenum">
              <a:rPr lang="en-US" altLang="en-US">
                <a:solidFill>
                  <a:schemeClr val="tx2"/>
                </a:solidFill>
              </a:rPr>
              <a:pPr/>
              <a:t>2</a:t>
            </a:fld>
            <a:endParaRPr lang="en-US" altLang="en-US">
              <a:solidFill>
                <a:schemeClr val="tx2"/>
              </a:solidFill>
            </a:endParaRPr>
          </a:p>
        </p:txBody>
      </p:sp>
      <p:sp>
        <p:nvSpPr>
          <p:cNvPr id="6147" name="Rectangle 8"/>
          <p:cNvSpPr>
            <a:spLocks noGrp="1"/>
          </p:cNvSpPr>
          <p:nvPr>
            <p:ph type="title" idx="4294967295"/>
          </p:nvPr>
        </p:nvSpPr>
        <p:spPr/>
        <p:txBody>
          <a:bodyPr/>
          <a:lstStyle/>
          <a:p>
            <a:r>
              <a:rPr lang="en-US" altLang="en-US" smtClean="0">
                <a:latin typeface="Arial" panose="020B0604020202020204" pitchFamily="34" charset="0"/>
              </a:rPr>
              <a:t>Slide Title to go here</a:t>
            </a:r>
          </a:p>
        </p:txBody>
      </p:sp>
      <p:sp>
        <p:nvSpPr>
          <p:cNvPr id="6148" name="Rectangle 9"/>
          <p:cNvSpPr>
            <a:spLocks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8A34B54-84CF-497E-B339-4E8FDFEC3075}" type="slidenum">
              <a:rPr lang="en-US" altLang="en-US">
                <a:solidFill>
                  <a:schemeClr val="tx2"/>
                </a:solidFill>
              </a:rPr>
              <a:pPr/>
              <a:t>3</a:t>
            </a:fld>
            <a:endParaRPr lang="en-US" altLang="en-US">
              <a:solidFill>
                <a:schemeClr val="tx2"/>
              </a:solidFill>
            </a:endParaRPr>
          </a:p>
        </p:txBody>
      </p:sp>
      <p:sp>
        <p:nvSpPr>
          <p:cNvPr id="8195" name="Rectangle 2"/>
          <p:cNvSpPr>
            <a:spLocks noGrp="1"/>
          </p:cNvSpPr>
          <p:nvPr>
            <p:ph type="title"/>
          </p:nvPr>
        </p:nvSpPr>
        <p:spPr/>
        <p:txBody>
          <a:bodyPr/>
          <a:lstStyle/>
          <a:p>
            <a:pPr eaLnBrk="1" hangingPunct="1"/>
            <a:r>
              <a:rPr lang="en-US" altLang="en-US" smtClean="0">
                <a:latin typeface="Arial" panose="020B0604020202020204" pitchFamily="34" charset="0"/>
              </a:rPr>
              <a:t>The Colours</a:t>
            </a:r>
          </a:p>
        </p:txBody>
      </p:sp>
      <p:grpSp>
        <p:nvGrpSpPr>
          <p:cNvPr id="8196" name="Group 13"/>
          <p:cNvGrpSpPr>
            <a:grpSpLocks/>
          </p:cNvGrpSpPr>
          <p:nvPr/>
        </p:nvGrpSpPr>
        <p:grpSpPr bwMode="auto">
          <a:xfrm>
            <a:off x="1520825" y="1600200"/>
            <a:ext cx="7173913" cy="742950"/>
            <a:chOff x="814" y="1605"/>
            <a:chExt cx="5184" cy="576"/>
          </a:xfrm>
        </p:grpSpPr>
        <p:sp>
          <p:nvSpPr>
            <p:cNvPr id="8197" name="Rectangle 4"/>
            <p:cNvSpPr>
              <a:spLocks noChangeArrowheads="1"/>
            </p:cNvSpPr>
            <p:nvPr/>
          </p:nvSpPr>
          <p:spPr bwMode="auto">
            <a:xfrm>
              <a:off x="814" y="1605"/>
              <a:ext cx="576" cy="576"/>
            </a:xfrm>
            <a:prstGeom prst="rect">
              <a:avLst/>
            </a:prstGeom>
            <a:solidFill>
              <a:schemeClr val="bg1"/>
            </a:solidFill>
            <a:ln w="9525">
              <a:solidFill>
                <a:schemeClr val="bg2"/>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198" name="Rectangle 5"/>
            <p:cNvSpPr>
              <a:spLocks noChangeArrowheads="1"/>
            </p:cNvSpPr>
            <p:nvPr/>
          </p:nvSpPr>
          <p:spPr bwMode="auto">
            <a:xfrm>
              <a:off x="1472" y="1605"/>
              <a:ext cx="576" cy="576"/>
            </a:xfrm>
            <a:prstGeom prst="rect">
              <a:avLst/>
            </a:prstGeom>
            <a:solidFill>
              <a:schemeClr val="tx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199" name="Rectangle 6"/>
            <p:cNvSpPr>
              <a:spLocks noChangeArrowheads="1"/>
            </p:cNvSpPr>
            <p:nvPr/>
          </p:nvSpPr>
          <p:spPr bwMode="auto">
            <a:xfrm>
              <a:off x="2130" y="1605"/>
              <a:ext cx="576" cy="576"/>
            </a:xfrm>
            <a:prstGeom prst="rect">
              <a:avLst/>
            </a:prstGeom>
            <a:solidFill>
              <a:schemeClr val="bg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0" name="Rectangle 7"/>
            <p:cNvSpPr>
              <a:spLocks noChangeArrowheads="1"/>
            </p:cNvSpPr>
            <p:nvPr/>
          </p:nvSpPr>
          <p:spPr bwMode="auto">
            <a:xfrm>
              <a:off x="2788" y="1605"/>
              <a:ext cx="576" cy="576"/>
            </a:xfrm>
            <a:prstGeom prst="rect">
              <a:avLst/>
            </a:prstGeom>
            <a:solidFill>
              <a:schemeClr val="tx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1" name="Rectangle 8"/>
            <p:cNvSpPr>
              <a:spLocks noChangeArrowheads="1"/>
            </p:cNvSpPr>
            <p:nvPr/>
          </p:nvSpPr>
          <p:spPr bwMode="auto">
            <a:xfrm>
              <a:off x="3447" y="1605"/>
              <a:ext cx="576" cy="576"/>
            </a:xfrm>
            <a:prstGeom prst="rect">
              <a:avLst/>
            </a:prstGeom>
            <a:solidFill>
              <a:schemeClr val="accent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2" name="Rectangle 9"/>
            <p:cNvSpPr>
              <a:spLocks noChangeArrowheads="1"/>
            </p:cNvSpPr>
            <p:nvPr/>
          </p:nvSpPr>
          <p:spPr bwMode="auto">
            <a:xfrm>
              <a:off x="4105" y="1605"/>
              <a:ext cx="576" cy="576"/>
            </a:xfrm>
            <a:prstGeom prst="rect">
              <a:avLst/>
            </a:prstGeom>
            <a:solidFill>
              <a:schemeClr val="accent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3" name="Rectangle 10"/>
            <p:cNvSpPr>
              <a:spLocks noChangeArrowheads="1"/>
            </p:cNvSpPr>
            <p:nvPr/>
          </p:nvSpPr>
          <p:spPr bwMode="auto">
            <a:xfrm>
              <a:off x="4763" y="1605"/>
              <a:ext cx="576" cy="576"/>
            </a:xfrm>
            <a:prstGeom prst="rect">
              <a:avLst/>
            </a:prstGeom>
            <a:solidFill>
              <a:schemeClr va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8204" name="Rectangle 11"/>
            <p:cNvSpPr>
              <a:spLocks noChangeArrowheads="1"/>
            </p:cNvSpPr>
            <p:nvPr/>
          </p:nvSpPr>
          <p:spPr bwMode="auto">
            <a:xfrm>
              <a:off x="5422" y="1605"/>
              <a:ext cx="576" cy="576"/>
            </a:xfrm>
            <a:prstGeom prst="rect">
              <a:avLst/>
            </a:prstGeom>
            <a:solidFill>
              <a:schemeClr val="fo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6F0B7B3-D2C0-4DE2-95AC-8FA867535AE8}" type="slidenum">
              <a:rPr lang="en-US" altLang="en-US">
                <a:solidFill>
                  <a:schemeClr val="tx2"/>
                </a:solidFill>
              </a:rPr>
              <a:pPr/>
              <a:t>4</a:t>
            </a:fld>
            <a:endParaRPr lang="en-US" altLang="en-US">
              <a:solidFill>
                <a:schemeClr val="tx2"/>
              </a:solidFill>
            </a:endParaRPr>
          </a:p>
        </p:txBody>
      </p:sp>
      <p:sp>
        <p:nvSpPr>
          <p:cNvPr id="10243" name="Rectangle 2"/>
          <p:cNvSpPr>
            <a:spLocks noGrp="1"/>
          </p:cNvSpPr>
          <p:nvPr>
            <p:ph type="title"/>
          </p:nvPr>
        </p:nvSpPr>
        <p:spPr/>
        <p:txBody>
          <a:bodyPr/>
          <a:lstStyle/>
          <a:p>
            <a:r>
              <a:rPr lang="en-US" altLang="en-US" smtClean="0">
                <a:latin typeface="Arial" panose="020B0604020202020204" pitchFamily="34" charset="0"/>
              </a:rPr>
              <a:t>Example of a column chart (1)</a:t>
            </a:r>
          </a:p>
        </p:txBody>
      </p:sp>
      <p:graphicFrame>
        <p:nvGraphicFramePr>
          <p:cNvPr id="10244" name="Object 5"/>
          <p:cNvGraphicFramePr>
            <a:graphicFrameLocks noChangeAspect="1"/>
          </p:cNvGraphicFramePr>
          <p:nvPr>
            <p:ph type="chart" idx="1"/>
          </p:nvPr>
        </p:nvGraphicFramePr>
        <p:xfrm>
          <a:off x="1524000" y="2162175"/>
          <a:ext cx="7162800" cy="3429000"/>
        </p:xfrm>
        <a:graphic>
          <a:graphicData uri="http://schemas.openxmlformats.org/presentationml/2006/ole">
            <mc:AlternateContent xmlns:mc="http://schemas.openxmlformats.org/markup-compatibility/2006">
              <mc:Choice xmlns:v="urn:schemas-microsoft-com:vml" Requires="v">
                <p:oleObj spid="_x0000_s10246" name="Chart" r:id="rId4" imgW="9448800" imgH="4524451" progId="MSGraph.Chart.8">
                  <p:embed followColorScheme="full"/>
                </p:oleObj>
              </mc:Choice>
              <mc:Fallback>
                <p:oleObj name="Chart" r:id="rId4" imgW="9448800" imgH="4524451"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2162175"/>
                        <a:ext cx="7162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5" name="Rectangle 6"/>
          <p:cNvSpPr>
            <a:spLocks noChangeArrowheads="1"/>
          </p:cNvSpPr>
          <p:nvPr>
            <p:ph type="body" idx="4294967295"/>
          </p:nvPr>
        </p:nvSpPr>
        <p:spPr>
          <a:xfrm>
            <a:off x="1539875" y="1600200"/>
            <a:ext cx="7162800" cy="552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Delete series and categories as appropriate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6B5FC4-EC18-43B6-A4E2-1338B31BAA77}" type="slidenum">
              <a:rPr lang="en-US" altLang="en-US">
                <a:solidFill>
                  <a:schemeClr val="tx2"/>
                </a:solidFill>
              </a:rPr>
              <a:pPr/>
              <a:t>5</a:t>
            </a:fld>
            <a:endParaRPr lang="en-US" altLang="en-US">
              <a:solidFill>
                <a:schemeClr val="tx2"/>
              </a:solidFill>
            </a:endParaRPr>
          </a:p>
        </p:txBody>
      </p:sp>
      <p:sp>
        <p:nvSpPr>
          <p:cNvPr id="12291" name="Rectangle 2"/>
          <p:cNvSpPr>
            <a:spLocks noGrp="1"/>
          </p:cNvSpPr>
          <p:nvPr>
            <p:ph type="title"/>
          </p:nvPr>
        </p:nvSpPr>
        <p:spPr/>
        <p:txBody>
          <a:bodyPr/>
          <a:lstStyle/>
          <a:p>
            <a:r>
              <a:rPr lang="en-US" altLang="en-US" smtClean="0">
                <a:latin typeface="Arial" panose="020B0604020202020204" pitchFamily="34" charset="0"/>
              </a:rPr>
              <a:t>Example of a column chart (2)</a:t>
            </a:r>
          </a:p>
        </p:txBody>
      </p:sp>
      <p:graphicFrame>
        <p:nvGraphicFramePr>
          <p:cNvPr id="12292" name="Object 3"/>
          <p:cNvGraphicFramePr>
            <a:graphicFrameLocks noChangeAspect="1"/>
          </p:cNvGraphicFramePr>
          <p:nvPr>
            <p:ph idx="1"/>
          </p:nvPr>
        </p:nvGraphicFramePr>
        <p:xfrm>
          <a:off x="1524000" y="2162175"/>
          <a:ext cx="7162800" cy="3429000"/>
        </p:xfrm>
        <a:graphic>
          <a:graphicData uri="http://schemas.openxmlformats.org/presentationml/2006/ole">
            <mc:AlternateContent xmlns:mc="http://schemas.openxmlformats.org/markup-compatibility/2006">
              <mc:Choice xmlns:v="urn:schemas-microsoft-com:vml" Requires="v">
                <p:oleObj spid="_x0000_s12294" name="Chart" r:id="rId4" imgW="9448800" imgH="4524451" progId="MSGraph.Chart.8">
                  <p:embed followColorScheme="full"/>
                </p:oleObj>
              </mc:Choice>
              <mc:Fallback>
                <p:oleObj name="Chart" r:id="rId4" imgW="9448800"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2162175"/>
                        <a:ext cx="7162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293" name="Rectangle 4"/>
          <p:cNvSpPr>
            <a:spLocks/>
          </p:cNvSpPr>
          <p:nvPr/>
        </p:nvSpPr>
        <p:spPr bwMode="auto">
          <a:xfrm>
            <a:off x="1520825" y="1600200"/>
            <a:ext cx="71628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268288" indent="-26670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tx2"/>
              </a:buClr>
              <a:buChar char="•"/>
              <a:defRPr>
                <a:solidFill>
                  <a:schemeClr val="tx1"/>
                </a:solidFill>
                <a:latin typeface="Arial" panose="020B0604020202020204" pitchFamily="34" charset="0"/>
              </a:defRPr>
            </a:lvl4pPr>
            <a:lvl5pPr marL="1062038" indent="-239713">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r>
              <a:rPr lang="en-US" altLang="en-US"/>
              <a:t>Delete series and categories as appropriate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D492482-FD7A-4D0C-9C38-DEFD0ED8E24F}" type="slidenum">
              <a:rPr lang="en-US" altLang="en-US">
                <a:solidFill>
                  <a:schemeClr val="tx2"/>
                </a:solidFill>
              </a:rPr>
              <a:pPr/>
              <a:t>6</a:t>
            </a:fld>
            <a:endParaRPr lang="en-US" altLang="en-US">
              <a:solidFill>
                <a:schemeClr val="tx2"/>
              </a:solidFill>
            </a:endParaRPr>
          </a:p>
        </p:txBody>
      </p:sp>
      <p:sp>
        <p:nvSpPr>
          <p:cNvPr id="14339" name="Rectangle 2"/>
          <p:cNvSpPr>
            <a:spLocks noGrp="1"/>
          </p:cNvSpPr>
          <p:nvPr>
            <p:ph type="title"/>
          </p:nvPr>
        </p:nvSpPr>
        <p:spPr/>
        <p:txBody>
          <a:bodyPr/>
          <a:lstStyle/>
          <a:p>
            <a:r>
              <a:rPr lang="en-US" altLang="en-US" smtClean="0">
                <a:latin typeface="Arial" panose="020B0604020202020204" pitchFamily="34" charset="0"/>
              </a:rPr>
              <a:t>Example of a pie chart</a:t>
            </a:r>
          </a:p>
        </p:txBody>
      </p:sp>
      <p:sp>
        <p:nvSpPr>
          <p:cNvPr id="14340" name="Rectangle 3"/>
          <p:cNvSpPr>
            <a:spLocks noChangeArrowheads="1"/>
          </p:cNvSpPr>
          <p:nvPr>
            <p:ph type="body" idx="1"/>
          </p:nvPr>
        </p:nvSpPr>
        <p:spPr>
          <a:xfrm>
            <a:off x="1520825" y="1600200"/>
            <a:ext cx="7162800" cy="552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Delete series as appropriate</a:t>
            </a:r>
          </a:p>
        </p:txBody>
      </p:sp>
      <p:graphicFrame>
        <p:nvGraphicFramePr>
          <p:cNvPr id="14341" name="Object 4"/>
          <p:cNvGraphicFramePr>
            <a:graphicFrameLocks noChangeAspect="1"/>
          </p:cNvGraphicFramePr>
          <p:nvPr>
            <p:ph idx="4294967295"/>
          </p:nvPr>
        </p:nvGraphicFramePr>
        <p:xfrm>
          <a:off x="1482725" y="2181225"/>
          <a:ext cx="7162800" cy="3429000"/>
        </p:xfrm>
        <a:graphic>
          <a:graphicData uri="http://schemas.openxmlformats.org/presentationml/2006/ole">
            <mc:AlternateContent xmlns:mc="http://schemas.openxmlformats.org/markup-compatibility/2006">
              <mc:Choice xmlns:v="urn:schemas-microsoft-com:vml" Requires="v">
                <p:oleObj spid="_x0000_s14342" name="Chart" r:id="rId4" imgW="9448800" imgH="4524451" progId="MSGraph.Chart.8">
                  <p:embed followColorScheme="full"/>
                </p:oleObj>
              </mc:Choice>
              <mc:Fallback>
                <p:oleObj name="Chart" r:id="rId4" imgW="9448800" imgH="4524451" progId="MSGraph.Chart.8">
                  <p:embed followColorScheme="full"/>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2725" y="2181225"/>
                        <a:ext cx="7162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07CA7F-0A9F-4659-B803-EE41013AF079}" type="slidenum">
              <a:rPr lang="en-US" altLang="en-US">
                <a:solidFill>
                  <a:schemeClr val="tx2"/>
                </a:solidFill>
              </a:rPr>
              <a:pPr/>
              <a:t>7</a:t>
            </a:fld>
            <a:endParaRPr lang="en-US" altLang="en-US">
              <a:solidFill>
                <a:schemeClr val="tx2"/>
              </a:solidFill>
            </a:endParaRPr>
          </a:p>
        </p:txBody>
      </p:sp>
      <p:sp>
        <p:nvSpPr>
          <p:cNvPr id="16387" name="Rectangle 2"/>
          <p:cNvSpPr>
            <a:spLocks noGrp="1"/>
          </p:cNvSpPr>
          <p:nvPr>
            <p:ph type="title"/>
          </p:nvPr>
        </p:nvSpPr>
        <p:spPr/>
        <p:txBody>
          <a:bodyPr/>
          <a:lstStyle/>
          <a:p>
            <a:r>
              <a:rPr lang="en-US" altLang="en-US" smtClean="0">
                <a:latin typeface="Arial" panose="020B0604020202020204" pitchFamily="34" charset="0"/>
              </a:rPr>
              <a:t>Picture slide</a:t>
            </a:r>
          </a:p>
        </p:txBody>
      </p:sp>
      <p:sp>
        <p:nvSpPr>
          <p:cNvPr id="16388"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pic>
        <p:nvPicPr>
          <p:cNvPr id="16389"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5438" y="1600200"/>
            <a:ext cx="3289300" cy="4283075"/>
          </a:xfrm>
          <a:prstGeom prst="rect">
            <a:avLst/>
          </a:prstGeom>
          <a:solidFill>
            <a:schemeClr val="bg1"/>
          </a:solidFill>
          <a:ln w="38100">
            <a:solidFill>
              <a:schemeClr val="bg1"/>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A341280-AAE4-40DA-BAFE-AE3CC9DE3C39}" type="slidenum">
              <a:rPr lang="en-US" altLang="en-US">
                <a:solidFill>
                  <a:schemeClr val="tx2"/>
                </a:solidFill>
              </a:rPr>
              <a:pPr/>
              <a:t>8</a:t>
            </a:fld>
            <a:endParaRPr lang="en-US" altLang="en-US">
              <a:solidFill>
                <a:schemeClr val="tx2"/>
              </a:solidFill>
            </a:endParaRPr>
          </a:p>
        </p:txBody>
      </p:sp>
      <p:sp>
        <p:nvSpPr>
          <p:cNvPr id="18435" name="Rectangle 2"/>
          <p:cNvSpPr>
            <a:spLocks noGrp="1"/>
          </p:cNvSpPr>
          <p:nvPr>
            <p:ph type="title"/>
          </p:nvPr>
        </p:nvSpPr>
        <p:spPr/>
        <p:txBody>
          <a:bodyPr/>
          <a:lstStyle/>
          <a:p>
            <a:r>
              <a:rPr lang="en-US" altLang="en-US" smtClean="0">
                <a:latin typeface="Arial" panose="020B0604020202020204" pitchFamily="34" charset="0"/>
              </a:rPr>
              <a:t>Examples of suggested styles</a:t>
            </a:r>
          </a:p>
        </p:txBody>
      </p:sp>
      <p:graphicFrame>
        <p:nvGraphicFramePr>
          <p:cNvPr id="35021" name="Group 205"/>
          <p:cNvGraphicFramePr>
            <a:graphicFrameLocks noGrp="1"/>
          </p:cNvGraphicFramePr>
          <p:nvPr>
            <p:ph sz="half" idx="4294967295"/>
          </p:nvPr>
        </p:nvGraphicFramePr>
        <p:xfrm>
          <a:off x="1530350" y="1600200"/>
          <a:ext cx="4892675" cy="2803525"/>
        </p:xfrm>
        <a:graphic>
          <a:graphicData uri="http://schemas.openxmlformats.org/drawingml/2006/table">
            <a:tbl>
              <a:tblPr/>
              <a:tblGrid>
                <a:gridCol w="1223963"/>
                <a:gridCol w="1222375"/>
                <a:gridCol w="1223962"/>
                <a:gridCol w="1222375"/>
              </a:tblGrid>
              <a:tr h="700881">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endParaRPr kumimoji="0" lang="en-GB" altLang="en-US" sz="2000" b="0" i="0" u="none" strike="noStrike" cap="none" normalizeH="0" baseline="0" smtClean="0">
                        <a:ln>
                          <a:noFill/>
                        </a:ln>
                        <a:solidFill>
                          <a:schemeClr val="tx2"/>
                        </a:solidFill>
                        <a:effectLst/>
                        <a:latin typeface="Arial" panose="020B0604020202020204" pitchFamily="34" charset="0"/>
                      </a:endParaRP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Column heading</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Column heading</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2"/>
                          </a:solidFill>
                          <a:effectLst/>
                          <a:latin typeface="Arial" panose="020B0604020202020204" pitchFamily="34" charset="0"/>
                        </a:rPr>
                        <a:t>Column heading</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a:noFill/>
                    </a:lnTlToBr>
                    <a:lnBlToTr>
                      <a:noFill/>
                    </a:lnBlToTr>
                    <a:solidFill>
                      <a:schemeClr val="folHlink">
                        <a:alpha val="50000"/>
                      </a:schemeClr>
                    </a:solidFill>
                  </a:tcPr>
                </a:tc>
              </a:tr>
              <a:tr h="700881">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Row heading</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a:noFill/>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a:noFill/>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a:noFill/>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a:noFill/>
                    </a:lnB>
                    <a:lnTlToBr>
                      <a:noFill/>
                    </a:lnTlToBr>
                    <a:lnBlToTr>
                      <a:noFill/>
                    </a:lnBlToTr>
                    <a:solidFill>
                      <a:schemeClr val="bg2">
                        <a:alpha val="50000"/>
                      </a:schemeClr>
                    </a:solidFill>
                  </a:tcPr>
                </a:tc>
              </a:tr>
              <a:tr h="700881">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Row heading</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a:noFill/>
                    </a:lnT>
                    <a:lnB>
                      <a:noFill/>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a:noFill/>
                    </a:lnT>
                    <a:lnB>
                      <a:noFill/>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a:noFill/>
                    </a:lnT>
                    <a:lnB>
                      <a:noFill/>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a:noFill/>
                    </a:lnT>
                    <a:lnB>
                      <a:noFill/>
                    </a:lnB>
                    <a:lnTlToBr>
                      <a:noFill/>
                    </a:lnTlToBr>
                    <a:lnBlToTr>
                      <a:noFill/>
                    </a:lnBlToTr>
                    <a:solidFill>
                      <a:schemeClr val="bg2">
                        <a:alpha val="50000"/>
                      </a:schemeClr>
                    </a:solidFill>
                  </a:tcPr>
                </a:tc>
              </a:tr>
              <a:tr h="700881">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Row heading</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a:noFill/>
                    </a:lnT>
                    <a:lnB w="28575" cap="flat" cmpd="sng" algn="ctr">
                      <a:solidFill>
                        <a:schemeClr val="accent1"/>
                      </a:solidFill>
                      <a:prstDash val="solid"/>
                      <a:round/>
                      <a:headEnd type="none" w="med" len="med"/>
                      <a:tailEnd type="none" w="med" len="med"/>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a:noFill/>
                    </a:lnT>
                    <a:lnB w="28575" cap="flat" cmpd="sng" algn="ctr">
                      <a:solidFill>
                        <a:schemeClr val="accent1"/>
                      </a:solidFill>
                      <a:prstDash val="solid"/>
                      <a:round/>
                      <a:headEnd type="none" w="med" len="med"/>
                      <a:tailEnd type="none" w="med" len="med"/>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a:noFill/>
                    </a:lnT>
                    <a:lnB w="28575" cap="flat" cmpd="sng" algn="ctr">
                      <a:solidFill>
                        <a:schemeClr val="accent1"/>
                      </a:solidFill>
                      <a:prstDash val="solid"/>
                      <a:round/>
                      <a:headEnd type="none" w="med" len="med"/>
                      <a:tailEnd type="none" w="med" len="med"/>
                    </a:lnB>
                    <a:lnTlToBr>
                      <a:noFill/>
                    </a:lnTlToBr>
                    <a:lnBlToTr>
                      <a:noFill/>
                    </a:lnBlToTr>
                    <a:solidFill>
                      <a:schemeClr val="bg2">
                        <a:alpha val="50000"/>
                      </a:schemeClr>
                    </a:solidFill>
                  </a:tcPr>
                </a:tc>
                <a:tc>
                  <a:txBody>
                    <a:bodyPr/>
                    <a:lstStyle>
                      <a:lvl1pPr eaLnBrk="0" hangingPunct="0">
                        <a:spcBef>
                          <a:spcPct val="20000"/>
                        </a:spcBef>
                        <a:buClr>
                          <a:schemeClr val="tx2"/>
                        </a:buClr>
                        <a:buFont typeface="Wingdings" panose="05000000000000000000" pitchFamily="2" charset="2"/>
                        <a:defRPr sz="2000">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tx2"/>
                        </a:buClr>
                        <a:defRPr sz="1600">
                          <a:solidFill>
                            <a:schemeClr val="tx1"/>
                          </a:solidFill>
                          <a:latin typeface="Arial" panose="020B0604020202020204" pitchFamily="34" charset="0"/>
                        </a:defRPr>
                      </a:lvl4pPr>
                      <a:lvl5pPr eaLnBrk="0" hangingPunct="0">
                        <a:spcBef>
                          <a:spcPct val="20000"/>
                        </a:spcBef>
                        <a:buClr>
                          <a:schemeClr val="tx2"/>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2"/>
                          </a:solidFill>
                          <a:effectLst/>
                          <a:latin typeface="Arial" panose="020B0604020202020204" pitchFamily="34" charset="0"/>
                        </a:rPr>
                        <a:t>Data</a:t>
                      </a:r>
                    </a:p>
                  </a:txBody>
                  <a:tcPr marT="45710" marB="45710" anchor="b" horzOverflow="overflow">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a:noFill/>
                    </a:lnT>
                    <a:lnB w="28575" cap="flat" cmpd="sng" algn="ctr">
                      <a:solidFill>
                        <a:schemeClr val="accent1"/>
                      </a:solidFill>
                      <a:prstDash val="solid"/>
                      <a:round/>
                      <a:headEnd type="none" w="med" len="med"/>
                      <a:tailEnd type="none" w="med" len="med"/>
                    </a:lnB>
                    <a:lnTlToBr>
                      <a:noFill/>
                    </a:lnTlToBr>
                    <a:lnBlToTr>
                      <a:noFill/>
                    </a:lnBlToTr>
                    <a:solidFill>
                      <a:schemeClr val="bg2">
                        <a:alpha val="50000"/>
                      </a:schemeClr>
                    </a:solidFill>
                  </a:tcPr>
                </a:tc>
              </a:tr>
            </a:tbl>
          </a:graphicData>
        </a:graphic>
      </p:graphicFrame>
      <p:sp>
        <p:nvSpPr>
          <p:cNvPr id="18461" name="Rectangle 32"/>
          <p:cNvSpPr>
            <a:spLocks noChangeArrowheads="1"/>
          </p:cNvSpPr>
          <p:nvPr/>
        </p:nvSpPr>
        <p:spPr bwMode="auto">
          <a:xfrm>
            <a:off x="6572250" y="1600200"/>
            <a:ext cx="2122488" cy="1006475"/>
          </a:xfrm>
          <a:prstGeom prst="rect">
            <a:avLst/>
          </a:prstGeom>
          <a:solidFill>
            <a:schemeClr val="accent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solidFill>
                  <a:schemeClr val="bg1"/>
                </a:solidFill>
              </a:rPr>
              <a:t>Text box</a:t>
            </a:r>
          </a:p>
        </p:txBody>
      </p:sp>
      <p:sp>
        <p:nvSpPr>
          <p:cNvPr id="18462" name="Rectangle 33"/>
          <p:cNvSpPr>
            <a:spLocks noChangeArrowheads="1"/>
          </p:cNvSpPr>
          <p:nvPr/>
        </p:nvSpPr>
        <p:spPr bwMode="auto">
          <a:xfrm>
            <a:off x="6572250" y="2720975"/>
            <a:ext cx="2122488" cy="1006475"/>
          </a:xfrm>
          <a:prstGeom prst="rect">
            <a:avLst/>
          </a:prstGeom>
          <a:solidFill>
            <a:schemeClr val="accent1"/>
          </a:solidFill>
          <a:ln w="9525">
            <a:solidFill>
              <a:schemeClr val="bg1"/>
            </a:solidFill>
            <a:miter lim="800000"/>
            <a:headEnd/>
            <a:tailEnd/>
          </a:ln>
          <a:effectLst>
            <a:outerShdw dist="107763" dir="2700000" algn="ctr" rotWithShape="0">
              <a:schemeClr val="folHlink">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solidFill>
                  <a:schemeClr val="bg1"/>
                </a:solidFill>
              </a:rPr>
              <a:t>Text box</a:t>
            </a:r>
          </a:p>
          <a:p>
            <a:pPr algn="ctr" eaLnBrk="1" hangingPunct="1"/>
            <a:r>
              <a:rPr lang="en-US" altLang="en-US" b="1">
                <a:solidFill>
                  <a:schemeClr val="bg1"/>
                </a:solidFill>
              </a:rPr>
              <a:t>With shadow</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C485D9-65B7-43AF-B77E-40CC59BDC159}" type="slidenum">
              <a:rPr lang="en-US" altLang="en-US">
                <a:solidFill>
                  <a:schemeClr val="tx2"/>
                </a:solidFill>
              </a:rPr>
              <a:pPr/>
              <a:t>9</a:t>
            </a:fld>
            <a:endParaRPr lang="en-US" altLang="en-US">
              <a:solidFill>
                <a:schemeClr val="tx2"/>
              </a:solidFill>
            </a:endParaRPr>
          </a:p>
        </p:txBody>
      </p:sp>
      <p:sp>
        <p:nvSpPr>
          <p:cNvPr id="20483"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0484" name="Rectangle 3"/>
          <p:cNvSpPr>
            <a:spLocks noGrp="1"/>
          </p:cNvSpPr>
          <p:nvPr>
            <p:ph type="title"/>
          </p:nvPr>
        </p:nvSpPr>
        <p:spPr/>
        <p:txBody>
          <a:bodyPr/>
          <a:lstStyle/>
          <a:p>
            <a:r>
              <a:rPr lang="en-GB" altLang="en-US" smtClean="0">
                <a:latin typeface="Arial" panose="020B0604020202020204" pitchFamily="34" charset="0"/>
              </a:rPr>
              <a:t>Use of templates</a:t>
            </a:r>
            <a:endParaRPr lang="en-US" altLang="en-US" smtClean="0">
              <a:latin typeface="Arial" panose="020B0604020202020204" pitchFamily="34" charset="0"/>
            </a:endParaRPr>
          </a:p>
        </p:txBody>
      </p:sp>
      <p:sp>
        <p:nvSpPr>
          <p:cNvPr id="20485"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0486"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533400" indent="-26670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tx2"/>
              </a:buClr>
              <a:buChar char="•"/>
              <a:defRPr>
                <a:solidFill>
                  <a:schemeClr val="tx1"/>
                </a:solidFill>
                <a:latin typeface="Arial" panose="020B0604020202020204" pitchFamily="34" charset="0"/>
              </a:defRPr>
            </a:lvl4pPr>
            <a:lvl5pPr marL="1062038" indent="-239713">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b="1" u="sng">
                <a:solidFill>
                  <a:schemeClr val="tx1"/>
                </a:solidFill>
              </a:rPr>
              <a:t>Do</a:t>
            </a:r>
          </a:p>
          <a:p>
            <a:pPr eaLnBrk="1" hangingPunct="1">
              <a:spcBef>
                <a:spcPct val="0"/>
              </a:spcBef>
              <a:buClrTx/>
              <a:buFont typeface="Wingdings" panose="05000000000000000000" pitchFamily="2" charset="2"/>
              <a:buChar char="ü"/>
            </a:pPr>
            <a:r>
              <a:rPr lang="en-GB" altLang="en-US" sz="1400">
                <a:solidFill>
                  <a:schemeClr val="tx1"/>
                </a:solidFill>
              </a:rPr>
              <a:t>Use these templates for your presentations</a:t>
            </a:r>
          </a:p>
          <a:p>
            <a:pPr eaLnBrk="1" hangingPunct="1">
              <a:spcBef>
                <a:spcPct val="0"/>
              </a:spcBef>
              <a:buClrTx/>
              <a:buFont typeface="Wingdings" panose="05000000000000000000" pitchFamily="2" charset="2"/>
              <a:buChar char="ü"/>
            </a:pPr>
            <a:r>
              <a:rPr lang="en-GB" altLang="en-US" sz="1400">
                <a:solidFill>
                  <a:schemeClr val="tx1"/>
                </a:solidFill>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solidFill>
                  <a:schemeClr val="tx1"/>
                </a:solidFill>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solidFill>
                <a:schemeClr val="tx1"/>
              </a:solidFill>
            </a:endParaRPr>
          </a:p>
        </p:txBody>
      </p:sp>
      <p:sp>
        <p:nvSpPr>
          <p:cNvPr id="20487"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a:solidFill>
                  <a:schemeClr val="tx2"/>
                </a:solidFill>
                <a:latin typeface="Arial" panose="020B0604020202020204" pitchFamily="34" charset="0"/>
              </a:defRPr>
            </a:lvl1pPr>
            <a:lvl2pPr marL="268288" indent="-266700">
              <a:spcBef>
                <a:spcPct val="20000"/>
              </a:spcBef>
              <a:buClr>
                <a:schemeClr val="tx2"/>
              </a:buClr>
              <a:buSzPct val="80000"/>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tx2"/>
              </a:buClr>
              <a:buChar char="•"/>
              <a:defRPr>
                <a:solidFill>
                  <a:schemeClr val="tx1"/>
                </a:solidFill>
                <a:latin typeface="Arial" panose="020B0604020202020204" pitchFamily="34" charset="0"/>
              </a:defRPr>
            </a:lvl4pPr>
            <a:lvl5pPr marL="1062038" indent="-239713">
              <a:spcBef>
                <a:spcPct val="20000"/>
              </a:spcBef>
              <a:buClr>
                <a:schemeClr val="tx2"/>
              </a:buClr>
              <a:buFont typeface="Calibri" panose="020F050202020403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b="1" u="sng">
                <a:solidFill>
                  <a:schemeClr val="tx1"/>
                </a:solidFill>
              </a:rPr>
              <a:t>Don’t</a:t>
            </a:r>
          </a:p>
          <a:p>
            <a:pPr eaLnBrk="1" hangingPunct="1">
              <a:spcBef>
                <a:spcPct val="0"/>
              </a:spcBef>
              <a:buClrTx/>
              <a:buFont typeface="Wingdings" panose="05000000000000000000" pitchFamily="2" charset="2"/>
              <a:buChar char="û"/>
            </a:pPr>
            <a:r>
              <a:rPr lang="en-GB" altLang="en-US" sz="1400">
                <a:solidFill>
                  <a:schemeClr val="tx1"/>
                </a:solidFill>
              </a:rPr>
              <a:t>Resell or distribute these templates</a:t>
            </a:r>
          </a:p>
          <a:p>
            <a:pPr eaLnBrk="1" hangingPunct="1">
              <a:spcBef>
                <a:spcPct val="0"/>
              </a:spcBef>
              <a:buClrTx/>
              <a:buFont typeface="Wingdings" panose="05000000000000000000" pitchFamily="2" charset="2"/>
              <a:buChar char="û"/>
            </a:pPr>
            <a:r>
              <a:rPr lang="en-GB" altLang="en-US" sz="1400">
                <a:solidFill>
                  <a:schemeClr val="tx1"/>
                </a:solidFill>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solidFill>
                  <a:schemeClr val="tx1"/>
                </a:solidFill>
              </a:rPr>
              <a:t>Pass off any of our created content as your own work</a:t>
            </a:r>
            <a:endParaRPr lang="en-US" altLang="en-US" sz="1400">
              <a:solidFill>
                <a:schemeClr val="tx1"/>
              </a:solidFill>
            </a:endParaRPr>
          </a:p>
        </p:txBody>
      </p:sp>
      <p:sp>
        <p:nvSpPr>
          <p:cNvPr id="20488"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0489"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n-the-move">
  <a:themeElements>
    <a:clrScheme name="on-the-move 1">
      <a:dk1>
        <a:srgbClr val="000000"/>
      </a:dk1>
      <a:lt1>
        <a:srgbClr val="FFFFFF"/>
      </a:lt1>
      <a:dk2>
        <a:srgbClr val="1F497D"/>
      </a:dk2>
      <a:lt2>
        <a:srgbClr val="DDDDDD"/>
      </a:lt2>
      <a:accent1>
        <a:srgbClr val="5790D5"/>
      </a:accent1>
      <a:accent2>
        <a:srgbClr val="CC0000"/>
      </a:accent2>
      <a:accent3>
        <a:srgbClr val="FFFFFF"/>
      </a:accent3>
      <a:accent4>
        <a:srgbClr val="000000"/>
      </a:accent4>
      <a:accent5>
        <a:srgbClr val="B4C6E7"/>
      </a:accent5>
      <a:accent6>
        <a:srgbClr val="B90000"/>
      </a:accent6>
      <a:hlink>
        <a:srgbClr val="FFCC00"/>
      </a:hlink>
      <a:folHlink>
        <a:srgbClr val="777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n-the-move 1">
        <a:dk1>
          <a:srgbClr val="000000"/>
        </a:dk1>
        <a:lt1>
          <a:srgbClr val="FFFFFF"/>
        </a:lt1>
        <a:dk2>
          <a:srgbClr val="1F497D"/>
        </a:dk2>
        <a:lt2>
          <a:srgbClr val="DDDDDD"/>
        </a:lt2>
        <a:accent1>
          <a:srgbClr val="5790D5"/>
        </a:accent1>
        <a:accent2>
          <a:srgbClr val="CC0000"/>
        </a:accent2>
        <a:accent3>
          <a:srgbClr val="FFFFFF"/>
        </a:accent3>
        <a:accent4>
          <a:srgbClr val="000000"/>
        </a:accent4>
        <a:accent5>
          <a:srgbClr val="B4C6E7"/>
        </a:accent5>
        <a:accent6>
          <a:srgbClr val="B90000"/>
        </a:accent6>
        <a:hlink>
          <a:srgbClr val="FFCC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on-the-move</Template>
  <TotalTime>21</TotalTime>
  <Words>292</Words>
  <Application>Microsoft Office PowerPoint</Application>
  <PresentationFormat>On-screen Show (4:3)</PresentationFormat>
  <Paragraphs>63</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Wingdings</vt:lpstr>
      <vt:lpstr>Calibri</vt:lpstr>
      <vt:lpstr>on-the-move</vt:lpstr>
      <vt:lpstr>Microsoft Graph Chart</vt:lpstr>
      <vt:lpstr>On the move</vt:lpstr>
      <vt:lpstr>Slide Title to go here</vt:lpstr>
      <vt:lpstr>The Colours</vt:lpstr>
      <vt:lpstr>Example of a column chart (1)</vt:lpstr>
      <vt:lpstr>Example of a column chart (2)</vt:lpstr>
      <vt:lpstr>Example of a pie chart</vt:lpstr>
      <vt:lpstr>Picture slide</vt:lpstr>
      <vt:lpstr>Examples of suggested styles</vt:lpstr>
      <vt:lpstr>Use of templates</vt:lpstr>
    </vt:vector>
  </TitlesOfParts>
  <Manager/>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Move</dc:title>
  <dc:subject>PowerPoint Template</dc:subject>
  <dc:creator>Presentation Magazine</dc:creator>
  <cp:lastModifiedBy>Jonty Pearce</cp:lastModifiedBy>
  <cp:revision>4</cp:revision>
  <dcterms:created xsi:type="dcterms:W3CDTF">2007-06-29T15:27:19Z</dcterms:created>
  <dcterms:modified xsi:type="dcterms:W3CDTF">2015-02-22T11:09:51Z</dcterms:modified>
  <cp:category>Transport</cp:category>
</cp:coreProperties>
</file>