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885E91-53D3-4090-8ECD-71D2B81A3015}" type="slidenum">
              <a:rPr lang="en-US" altLang="en-US"/>
              <a:pPr>
                <a:defRPr/>
              </a:pPr>
              <a:t>‹#›</a:t>
            </a:fld>
            <a:endParaRPr lang="en-US" altLang="en-US"/>
          </a:p>
        </p:txBody>
      </p:sp>
    </p:spTree>
    <p:extLst>
      <p:ext uri="{BB962C8B-B14F-4D97-AF65-F5344CB8AC3E}">
        <p14:creationId xmlns:p14="http://schemas.microsoft.com/office/powerpoint/2010/main" val="2575196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54C573-D597-49A7-B168-AD7601CC3B38}" type="slidenum">
              <a:rPr lang="en-US" altLang="en-US"/>
              <a:pPr>
                <a:defRPr/>
              </a:pPr>
              <a:t>‹#›</a:t>
            </a:fld>
            <a:endParaRPr lang="en-US" altLang="en-US"/>
          </a:p>
        </p:txBody>
      </p:sp>
    </p:spTree>
    <p:extLst>
      <p:ext uri="{BB962C8B-B14F-4D97-AF65-F5344CB8AC3E}">
        <p14:creationId xmlns:p14="http://schemas.microsoft.com/office/powerpoint/2010/main" val="2775387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290135-5A9B-46AF-9E47-63DA3D9D9DD2}"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56861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2422BC-A018-4ACF-AFE9-C4031020CA63}"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6705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D6F93F-3917-4325-9080-9EB73D6B4E4F}" type="slidenum">
              <a:rPr lang="en-US" altLang="en-US" smtClean="0"/>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05893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29FC67-5D18-49D7-9504-91E9EBAFBB41}" type="slidenum">
              <a:rPr lang="en-US" altLang="en-US" smtClean="0"/>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69948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663AEE-51D1-490A-B21D-62B42483A217}"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4954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A1358D-178C-4EDB-9452-AB1348F23959}"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8832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8" descr="oldhouse"/>
          <p:cNvPicPr>
            <a:picLocks noChangeAspect="1" noChangeArrowheads="1"/>
          </p:cNvPicPr>
          <p:nvPr userDrawn="1"/>
        </p:nvPicPr>
        <p:blipFill>
          <a:blip r:embed="rId2">
            <a:extLst>
              <a:ext uri="{28A0092B-C50C-407E-A947-70E740481C1C}">
                <a14:useLocalDpi xmlns:a14="http://schemas.microsoft.com/office/drawing/2010/main" val="0"/>
              </a:ext>
            </a:extLst>
          </a:blip>
          <a:srcRect r="11632" b="598"/>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8CDE3C3F-3E28-41A9-8B69-610EA56FF624}" type="slidenum">
              <a:rPr lang="en-US" altLang="en-US"/>
              <a:pPr>
                <a:defRPr/>
              </a:pPr>
              <a:t>‹#›</a:t>
            </a:fld>
            <a:endParaRPr lang="en-US" altLang="en-US"/>
          </a:p>
        </p:txBody>
      </p:sp>
    </p:spTree>
    <p:extLst>
      <p:ext uri="{BB962C8B-B14F-4D97-AF65-F5344CB8AC3E}">
        <p14:creationId xmlns:p14="http://schemas.microsoft.com/office/powerpoint/2010/main" val="389440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3EECDC-E72D-4B23-825F-90DACE639621}" type="slidenum">
              <a:rPr lang="en-US" altLang="en-US"/>
              <a:pPr>
                <a:defRPr/>
              </a:pPr>
              <a:t>‹#›</a:t>
            </a:fld>
            <a:endParaRPr lang="en-US" altLang="en-US"/>
          </a:p>
        </p:txBody>
      </p:sp>
    </p:spTree>
    <p:extLst>
      <p:ext uri="{BB962C8B-B14F-4D97-AF65-F5344CB8AC3E}">
        <p14:creationId xmlns:p14="http://schemas.microsoft.com/office/powerpoint/2010/main" val="156769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78F7D4-091A-427C-A325-70E8359FB47B}" type="slidenum">
              <a:rPr lang="en-US" altLang="en-US"/>
              <a:pPr>
                <a:defRPr/>
              </a:pPr>
              <a:t>‹#›</a:t>
            </a:fld>
            <a:endParaRPr lang="en-US" altLang="en-US"/>
          </a:p>
        </p:txBody>
      </p:sp>
    </p:spTree>
    <p:extLst>
      <p:ext uri="{BB962C8B-B14F-4D97-AF65-F5344CB8AC3E}">
        <p14:creationId xmlns:p14="http://schemas.microsoft.com/office/powerpoint/2010/main" val="1027367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0A8F9D0-923E-4290-B643-ADD3A2B68091}" type="slidenum">
              <a:rPr lang="en-US" altLang="en-US"/>
              <a:pPr>
                <a:defRPr/>
              </a:pPr>
              <a:t>‹#›</a:t>
            </a:fld>
            <a:endParaRPr lang="en-US" altLang="en-US"/>
          </a:p>
        </p:txBody>
      </p:sp>
    </p:spTree>
    <p:extLst>
      <p:ext uri="{BB962C8B-B14F-4D97-AF65-F5344CB8AC3E}">
        <p14:creationId xmlns:p14="http://schemas.microsoft.com/office/powerpoint/2010/main" val="1478940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253EDE-1D1D-43D0-AD3C-84A35B6A32FF}" type="slidenum">
              <a:rPr lang="en-US" altLang="en-US"/>
              <a:pPr>
                <a:defRPr/>
              </a:pPr>
              <a:t>‹#›</a:t>
            </a:fld>
            <a:endParaRPr lang="en-US" altLang="en-US"/>
          </a:p>
        </p:txBody>
      </p:sp>
    </p:spTree>
    <p:extLst>
      <p:ext uri="{BB962C8B-B14F-4D97-AF65-F5344CB8AC3E}">
        <p14:creationId xmlns:p14="http://schemas.microsoft.com/office/powerpoint/2010/main" val="133700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3846D68-A00E-4D45-9CCE-1D529D8A038F}" type="slidenum">
              <a:rPr lang="en-US" altLang="en-US"/>
              <a:pPr>
                <a:defRPr/>
              </a:pPr>
              <a:t>‹#›</a:t>
            </a:fld>
            <a:endParaRPr lang="en-US" altLang="en-US"/>
          </a:p>
        </p:txBody>
      </p:sp>
    </p:spTree>
    <p:extLst>
      <p:ext uri="{BB962C8B-B14F-4D97-AF65-F5344CB8AC3E}">
        <p14:creationId xmlns:p14="http://schemas.microsoft.com/office/powerpoint/2010/main" val="213841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810E8E6-3C2A-4676-9CCD-58824DA9A88F}" type="slidenum">
              <a:rPr lang="en-US" altLang="en-US"/>
              <a:pPr>
                <a:defRPr/>
              </a:pPr>
              <a:t>‹#›</a:t>
            </a:fld>
            <a:endParaRPr lang="en-US" altLang="en-US"/>
          </a:p>
        </p:txBody>
      </p:sp>
    </p:spTree>
    <p:extLst>
      <p:ext uri="{BB962C8B-B14F-4D97-AF65-F5344CB8AC3E}">
        <p14:creationId xmlns:p14="http://schemas.microsoft.com/office/powerpoint/2010/main" val="220921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585EA09-F6FF-44F8-84E1-46CDA357BAAD}" type="slidenum">
              <a:rPr lang="en-US" altLang="en-US"/>
              <a:pPr>
                <a:defRPr/>
              </a:pPr>
              <a:t>‹#›</a:t>
            </a:fld>
            <a:endParaRPr lang="en-US" altLang="en-US"/>
          </a:p>
        </p:txBody>
      </p:sp>
    </p:spTree>
    <p:extLst>
      <p:ext uri="{BB962C8B-B14F-4D97-AF65-F5344CB8AC3E}">
        <p14:creationId xmlns:p14="http://schemas.microsoft.com/office/powerpoint/2010/main" val="330013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83B2B86-A5A7-4AA9-9223-305B1CC7AFA1}" type="slidenum">
              <a:rPr lang="en-US" altLang="en-US"/>
              <a:pPr>
                <a:defRPr/>
              </a:pPr>
              <a:t>‹#›</a:t>
            </a:fld>
            <a:endParaRPr lang="en-US" altLang="en-US"/>
          </a:p>
        </p:txBody>
      </p:sp>
    </p:spTree>
    <p:extLst>
      <p:ext uri="{BB962C8B-B14F-4D97-AF65-F5344CB8AC3E}">
        <p14:creationId xmlns:p14="http://schemas.microsoft.com/office/powerpoint/2010/main" val="144741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7C3B69F-81AD-4D88-A98D-ECB4A077F071}" type="slidenum">
              <a:rPr lang="en-US" altLang="en-US"/>
              <a:pPr>
                <a:defRPr/>
              </a:pPr>
              <a:t>‹#›</a:t>
            </a:fld>
            <a:endParaRPr lang="en-US" altLang="en-US"/>
          </a:p>
        </p:txBody>
      </p:sp>
    </p:spTree>
    <p:extLst>
      <p:ext uri="{BB962C8B-B14F-4D97-AF65-F5344CB8AC3E}">
        <p14:creationId xmlns:p14="http://schemas.microsoft.com/office/powerpoint/2010/main" val="112401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43CF1A0-FB44-4A48-B7D8-29A59B8D3192}" type="slidenum">
              <a:rPr lang="en-US" altLang="en-US"/>
              <a:pPr>
                <a:defRPr/>
              </a:pPr>
              <a:t>‹#›</a:t>
            </a:fld>
            <a:endParaRPr lang="en-US" altLang="en-US"/>
          </a:p>
        </p:txBody>
      </p:sp>
    </p:spTree>
    <p:extLst>
      <p:ext uri="{BB962C8B-B14F-4D97-AF65-F5344CB8AC3E}">
        <p14:creationId xmlns:p14="http://schemas.microsoft.com/office/powerpoint/2010/main" val="88987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B0D803C-DDA0-49E8-AC5B-BF7229506715}" type="slidenum">
              <a:rPr lang="en-US" altLang="en-US"/>
              <a:pPr>
                <a:defRPr/>
              </a:pPr>
              <a:t>‹#›</a:t>
            </a:fld>
            <a:endParaRPr lang="en-US" altLang="en-US"/>
          </a:p>
        </p:txBody>
      </p:sp>
    </p:spTree>
    <p:extLst>
      <p:ext uri="{BB962C8B-B14F-4D97-AF65-F5344CB8AC3E}">
        <p14:creationId xmlns:p14="http://schemas.microsoft.com/office/powerpoint/2010/main" val="282752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0A60CD6-C027-41D2-812F-D48B2262E20E}" type="slidenum">
              <a:rPr lang="en-US" altLang="en-US"/>
              <a:pPr>
                <a:defRPr/>
              </a:pPr>
              <a:t>‹#›</a:t>
            </a:fld>
            <a:endParaRPr lang="en-US" altLang="en-US"/>
          </a:p>
        </p:txBody>
      </p:sp>
    </p:spTree>
    <p:extLst>
      <p:ext uri="{BB962C8B-B14F-4D97-AF65-F5344CB8AC3E}">
        <p14:creationId xmlns:p14="http://schemas.microsoft.com/office/powerpoint/2010/main" val="360821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9" descr="oldhouse"/>
          <p:cNvPicPr>
            <a:picLocks noChangeAspect="1" noChangeArrowheads="1"/>
          </p:cNvPicPr>
          <p:nvPr userDrawn="1"/>
        </p:nvPicPr>
        <p:blipFill>
          <a:blip r:embed="rId15">
            <a:extLst>
              <a:ext uri="{28A0092B-C50C-407E-A947-70E740481C1C}">
                <a14:useLocalDpi xmlns:a14="http://schemas.microsoft.com/office/drawing/2010/main" val="0"/>
              </a:ext>
            </a:extLst>
          </a:blip>
          <a:srcRect r="11632" b="598"/>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B4452AB-13FB-48EA-B189-13F14C971B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7"/>
          <p:cNvSpPr>
            <a:spLocks noChangeArrowheads="1"/>
          </p:cNvSpPr>
          <p:nvPr/>
        </p:nvSpPr>
        <p:spPr bwMode="auto">
          <a:xfrm>
            <a:off x="0" y="1588"/>
            <a:ext cx="9144000" cy="1389062"/>
          </a:xfrm>
          <a:prstGeom prst="rect">
            <a:avLst/>
          </a:prstGeom>
          <a:solidFill>
            <a:srgbClr val="FFFF99">
              <a:alpha val="5215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Rectangle 58"/>
          <p:cNvSpPr>
            <a:spLocks noChangeArrowheads="1"/>
          </p:cNvSpPr>
          <p:nvPr/>
        </p:nvSpPr>
        <p:spPr bwMode="auto">
          <a:xfrm>
            <a:off x="0" y="5867400"/>
            <a:ext cx="9142413" cy="990600"/>
          </a:xfrm>
          <a:prstGeom prst="rect">
            <a:avLst/>
          </a:prstGeom>
          <a:solidFill>
            <a:schemeClr val="accent2">
              <a:alpha val="2509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54"/>
          <p:cNvSpPr>
            <a:spLocks noChangeArrowheads="1"/>
          </p:cNvSpPr>
          <p:nvPr/>
        </p:nvSpPr>
        <p:spPr bwMode="auto">
          <a:xfrm>
            <a:off x="0" y="1035050"/>
            <a:ext cx="9144000" cy="2100263"/>
          </a:xfrm>
          <a:prstGeom prst="rect">
            <a:avLst/>
          </a:prstGeom>
          <a:solidFill>
            <a:schemeClr val="accent1">
              <a:alpha val="1411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5" name="Rectangle 2"/>
          <p:cNvSpPr>
            <a:spLocks noGrp="1" noChangeArrowheads="1"/>
          </p:cNvSpPr>
          <p:nvPr>
            <p:ph type="ctrTitle"/>
          </p:nvPr>
        </p:nvSpPr>
        <p:spPr>
          <a:xfrm>
            <a:off x="838200" y="249238"/>
            <a:ext cx="7772400" cy="1470025"/>
          </a:xfrm>
          <a:extLst>
            <a:ext uri="{909E8E84-426E-40DD-AFC4-6F175D3DCCD1}">
              <a14:hiddenFill xmlns:a14="http://schemas.microsoft.com/office/drawing/2010/main">
                <a:gradFill rotWithShape="0">
                  <a:gsLst>
                    <a:gs pos="0">
                      <a:srgbClr val="F2FDF7">
                        <a:alpha val="34000"/>
                      </a:srgbClr>
                    </a:gs>
                    <a:gs pos="100000">
                      <a:srgbClr val="F2FDF7">
                        <a:alpha val="34000"/>
                      </a:srgbClr>
                    </a:gs>
                  </a:gsLst>
                  <a:lin ang="5400000" scaled="1"/>
                </a:gra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GB" altLang="en-US" sz="6600" smtClean="0">
                <a:solidFill>
                  <a:schemeClr val="tx1"/>
                </a:solidFill>
              </a:rPr>
              <a:t>INSERT</a:t>
            </a:r>
            <a:r>
              <a:rPr lang="en-GB" altLang="en-US" sz="6600" smtClean="0">
                <a:solidFill>
                  <a:srgbClr val="FF6FCF"/>
                </a:solidFill>
              </a:rPr>
              <a:t> TITLE</a:t>
            </a:r>
            <a:r>
              <a:rPr lang="en-GB" altLang="en-US" sz="6600" smtClean="0"/>
              <a:t> </a:t>
            </a:r>
            <a:r>
              <a:rPr lang="en-GB" altLang="en-US" sz="6600" smtClean="0">
                <a:solidFill>
                  <a:srgbClr val="F2FDF7"/>
                </a:solidFill>
              </a:rPr>
              <a:t/>
            </a:r>
            <a:br>
              <a:rPr lang="en-GB" altLang="en-US" sz="6600" smtClean="0">
                <a:solidFill>
                  <a:srgbClr val="F2FDF7"/>
                </a:solidFill>
              </a:rPr>
            </a:br>
            <a:endParaRPr lang="en-US" altLang="en-US" smtClean="0"/>
          </a:p>
        </p:txBody>
      </p:sp>
      <p:sp>
        <p:nvSpPr>
          <p:cNvPr id="5126"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7" name="Text Box 55"/>
          <p:cNvSpPr txBox="1">
            <a:spLocks noChangeArrowheads="1"/>
          </p:cNvSpPr>
          <p:nvPr/>
        </p:nvSpPr>
        <p:spPr bwMode="auto">
          <a:xfrm>
            <a:off x="188913" y="14763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6000" b="1"/>
              <a:t>01</a:t>
            </a:r>
            <a:endParaRPr lang="en-US" altLang="en-US" sz="1800"/>
          </a:p>
        </p:txBody>
      </p:sp>
      <p:sp>
        <p:nvSpPr>
          <p:cNvPr id="5128" name="Rectangle 59"/>
          <p:cNvSpPr>
            <a:spLocks noChangeArrowheads="1"/>
          </p:cNvSpPr>
          <p:nvPr/>
        </p:nvSpPr>
        <p:spPr bwMode="auto">
          <a:xfrm>
            <a:off x="-1588" y="3352800"/>
            <a:ext cx="9144001" cy="1389063"/>
          </a:xfrm>
          <a:prstGeom prst="rect">
            <a:avLst/>
          </a:prstGeom>
          <a:solidFill>
            <a:srgbClr val="FFFF00">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9" name="Rectangle 60"/>
          <p:cNvSpPr>
            <a:spLocks noChangeArrowheads="1"/>
          </p:cNvSpPr>
          <p:nvPr/>
        </p:nvSpPr>
        <p:spPr bwMode="auto">
          <a:xfrm>
            <a:off x="5105400" y="0"/>
            <a:ext cx="2743200" cy="6858000"/>
          </a:xfrm>
          <a:prstGeom prst="rect">
            <a:avLst/>
          </a:prstGeom>
          <a:solidFill>
            <a:schemeClr val="accent1">
              <a:alpha val="1490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7"/>
          <p:cNvSpPr>
            <a:spLocks noChangeArrowheads="1"/>
          </p:cNvSpPr>
          <p:nvPr/>
        </p:nvSpPr>
        <p:spPr bwMode="auto">
          <a:xfrm>
            <a:off x="0" y="1390650"/>
            <a:ext cx="9144000" cy="4476750"/>
          </a:xfrm>
          <a:prstGeom prst="rect">
            <a:avLst/>
          </a:prstGeom>
          <a:solidFill>
            <a:schemeClr val="accent1">
              <a:alpha val="7803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71" name="Rectangle 2"/>
          <p:cNvSpPr>
            <a:spLocks noGrp="1" noChangeArrowheads="1"/>
          </p:cNvSpPr>
          <p:nvPr>
            <p:ph type="title"/>
          </p:nvPr>
        </p:nvSpPr>
        <p:spPr>
          <a:xfrm rot="16200000">
            <a:off x="-2620963" y="3017838"/>
            <a:ext cx="6689725" cy="1143000"/>
          </a:xfrm>
          <a:noFill/>
        </p:spPr>
        <p:txBody>
          <a:bodyPr/>
          <a:lstStyle/>
          <a:p>
            <a:pPr eaLnBrk="1" hangingPunct="1"/>
            <a:r>
              <a:rPr lang="en-GB" altLang="en-US" sz="6600" b="1" smtClean="0"/>
              <a:t>BULLETS</a:t>
            </a:r>
            <a:endParaRPr lang="en-US" altLang="en-US" smtClean="0"/>
          </a:p>
        </p:txBody>
      </p:sp>
      <p:sp>
        <p:nvSpPr>
          <p:cNvPr id="7172" name="Text Box 29"/>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6000" b="1">
                <a:solidFill>
                  <a:schemeClr val="bg2"/>
                </a:solidFill>
              </a:rPr>
              <a:t>02</a:t>
            </a:r>
            <a:endParaRPr lang="en-US" altLang="en-US" sz="1800"/>
          </a:p>
        </p:txBody>
      </p:sp>
      <p:sp>
        <p:nvSpPr>
          <p:cNvPr id="7173" name="Rectangle 36"/>
          <p:cNvSpPr>
            <a:spLocks noChangeArrowheads="1"/>
          </p:cNvSpPr>
          <p:nvPr/>
        </p:nvSpPr>
        <p:spPr bwMode="auto">
          <a:xfrm>
            <a:off x="0" y="-1588"/>
            <a:ext cx="1447800" cy="6858001"/>
          </a:xfrm>
          <a:prstGeom prst="rect">
            <a:avLst/>
          </a:prstGeom>
          <a:solidFill>
            <a:srgbClr val="FFFF00">
              <a:alpha val="2509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74" name="Rectangle 32"/>
          <p:cNvSpPr>
            <a:spLocks noChangeArrowheads="1"/>
          </p:cNvSpPr>
          <p:nvPr/>
        </p:nvSpPr>
        <p:spPr bwMode="auto">
          <a:xfrm>
            <a:off x="0" y="1588"/>
            <a:ext cx="9144000" cy="1389062"/>
          </a:xfrm>
          <a:prstGeom prst="rect">
            <a:avLst/>
          </a:prstGeom>
          <a:solidFill>
            <a:srgbClr val="CC99FF">
              <a:alpha val="1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7175" name="Rectangle 3"/>
          <p:cNvSpPr>
            <a:spLocks noGrp="1" noChangeArrowheads="1"/>
          </p:cNvSpPr>
          <p:nvPr>
            <p:ph type="body" idx="1"/>
          </p:nvPr>
        </p:nvSpPr>
        <p:spPr/>
        <p:txBody>
          <a:bodyPr/>
          <a:lstStyle/>
          <a:p>
            <a:pPr algn="ctr" eaLnBrk="1" hangingPunct="1"/>
            <a:r>
              <a:rPr lang="en-GB" altLang="en-US" sz="5400" smtClean="0">
                <a:solidFill>
                  <a:schemeClr val="bg2"/>
                </a:solidFill>
              </a:rPr>
              <a:t>Bullet Point</a:t>
            </a:r>
          </a:p>
          <a:p>
            <a:pPr algn="ctr" eaLnBrk="1" hangingPunct="1"/>
            <a:r>
              <a:rPr lang="en-GB" altLang="en-US" sz="5400" smtClean="0">
                <a:solidFill>
                  <a:schemeClr val="bg2"/>
                </a:solidFill>
              </a:rPr>
              <a:t>Bullet Point</a:t>
            </a:r>
          </a:p>
          <a:p>
            <a:pPr lvl="1" algn="ctr" eaLnBrk="1" hangingPunct="1"/>
            <a:r>
              <a:rPr lang="en-GB" altLang="en-US" sz="5400" smtClean="0">
                <a:solidFill>
                  <a:schemeClr val="bg2"/>
                </a:solidFill>
              </a:rPr>
              <a:t>Sub Bullet</a:t>
            </a:r>
            <a:endParaRPr lang="en-US" altLang="en-US" sz="5400" smtClean="0">
              <a:solidFill>
                <a:schemeClr val="bg2"/>
              </a:solidFill>
            </a:endParaRPr>
          </a:p>
        </p:txBody>
      </p:sp>
      <p:sp>
        <p:nvSpPr>
          <p:cNvPr id="7176" name="Rectangle 35"/>
          <p:cNvSpPr>
            <a:spLocks noChangeArrowheads="1"/>
          </p:cNvSpPr>
          <p:nvPr/>
        </p:nvSpPr>
        <p:spPr bwMode="auto">
          <a:xfrm>
            <a:off x="0" y="5854700"/>
            <a:ext cx="9142413" cy="990600"/>
          </a:xfrm>
          <a:prstGeom prst="rect">
            <a:avLst/>
          </a:prstGeom>
          <a:solidFill>
            <a:schemeClr val="accent2">
              <a:alpha val="2509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6"/>
          <p:cNvSpPr>
            <a:spLocks noChangeArrowheads="1"/>
          </p:cNvSpPr>
          <p:nvPr/>
        </p:nvSpPr>
        <p:spPr bwMode="auto">
          <a:xfrm>
            <a:off x="0" y="1390650"/>
            <a:ext cx="9144000" cy="4476750"/>
          </a:xfrm>
          <a:prstGeom prst="rect">
            <a:avLst/>
          </a:prstGeom>
          <a:solidFill>
            <a:schemeClr val="accent1">
              <a:alpha val="7803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19" name="Rectangle 27"/>
          <p:cNvSpPr>
            <a:spLocks noChangeArrowheads="1"/>
          </p:cNvSpPr>
          <p:nvPr/>
        </p:nvSpPr>
        <p:spPr bwMode="auto">
          <a:xfrm>
            <a:off x="0" y="1588"/>
            <a:ext cx="9144000" cy="1389062"/>
          </a:xfrm>
          <a:prstGeom prst="rect">
            <a:avLst/>
          </a:prstGeom>
          <a:solidFill>
            <a:srgbClr val="CC99FF">
              <a:alpha val="1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20" name="Rectangle 2"/>
          <p:cNvSpPr>
            <a:spLocks noGrp="1" noChangeArrowheads="1"/>
          </p:cNvSpPr>
          <p:nvPr>
            <p:ph type="title"/>
          </p:nvPr>
        </p:nvSpPr>
        <p:spPr>
          <a:xfrm rot="16200000">
            <a:off x="-1918494" y="2945607"/>
            <a:ext cx="5357813" cy="1143000"/>
          </a:xfrm>
          <a:noFill/>
        </p:spPr>
        <p:txBody>
          <a:bodyPr/>
          <a:lstStyle/>
          <a:p>
            <a:pPr eaLnBrk="1" hangingPunct="1"/>
            <a:r>
              <a:rPr lang="en-GB" altLang="en-US" sz="6600" b="1" smtClean="0"/>
              <a:t>CHART</a:t>
            </a:r>
            <a:endParaRPr lang="en-US" altLang="en-US" smtClean="0"/>
          </a:p>
        </p:txBody>
      </p:sp>
      <p:graphicFrame>
        <p:nvGraphicFramePr>
          <p:cNvPr id="9221" name="Object 3"/>
          <p:cNvGraphicFramePr>
            <a:graphicFrameLocks noChangeAspect="1"/>
          </p:cNvGraphicFramePr>
          <p:nvPr>
            <p:ph type="chart" idx="1"/>
          </p:nvPr>
        </p:nvGraphicFramePr>
        <p:xfrm>
          <a:off x="1525588" y="1417638"/>
          <a:ext cx="7008812" cy="4346575"/>
        </p:xfrm>
        <a:graphic>
          <a:graphicData uri="http://schemas.openxmlformats.org/presentationml/2006/ole">
            <mc:AlternateContent xmlns:mc="http://schemas.openxmlformats.org/markup-compatibility/2006">
              <mc:Choice xmlns:v="urn:schemas-microsoft-com:vml" Requires="v">
                <p:oleObj spid="_x0000_s9225"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5588" y="1417638"/>
                        <a:ext cx="7008812" cy="434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2" name="Text Box 24"/>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6000" b="1">
                <a:solidFill>
                  <a:schemeClr val="bg2"/>
                </a:solidFill>
              </a:rPr>
              <a:t>03</a:t>
            </a:r>
            <a:endParaRPr lang="en-US" altLang="en-US" sz="1800"/>
          </a:p>
        </p:txBody>
      </p:sp>
      <p:sp>
        <p:nvSpPr>
          <p:cNvPr id="9223" name="Rectangle 29"/>
          <p:cNvSpPr>
            <a:spLocks noChangeArrowheads="1"/>
          </p:cNvSpPr>
          <p:nvPr/>
        </p:nvSpPr>
        <p:spPr bwMode="auto">
          <a:xfrm>
            <a:off x="0" y="0"/>
            <a:ext cx="1447800" cy="6858000"/>
          </a:xfrm>
          <a:prstGeom prst="rect">
            <a:avLst/>
          </a:prstGeom>
          <a:solidFill>
            <a:srgbClr val="FFFF00">
              <a:alpha val="2509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24" name="Rectangle 30"/>
          <p:cNvSpPr>
            <a:spLocks noChangeArrowheads="1"/>
          </p:cNvSpPr>
          <p:nvPr/>
        </p:nvSpPr>
        <p:spPr bwMode="auto">
          <a:xfrm>
            <a:off x="0" y="5868988"/>
            <a:ext cx="9142413" cy="990600"/>
          </a:xfrm>
          <a:prstGeom prst="rect">
            <a:avLst/>
          </a:prstGeom>
          <a:solidFill>
            <a:schemeClr val="accent2">
              <a:alpha val="2509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7"/>
          <p:cNvSpPr>
            <a:spLocks noChangeArrowheads="1"/>
          </p:cNvSpPr>
          <p:nvPr/>
        </p:nvSpPr>
        <p:spPr bwMode="auto">
          <a:xfrm>
            <a:off x="0" y="0"/>
            <a:ext cx="1447800" cy="6858000"/>
          </a:xfrm>
          <a:prstGeom prst="rect">
            <a:avLst/>
          </a:prstGeom>
          <a:solidFill>
            <a:srgbClr val="FFFF00">
              <a:alpha val="2509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267" name="Rectangle 26"/>
          <p:cNvSpPr>
            <a:spLocks noChangeArrowheads="1"/>
          </p:cNvSpPr>
          <p:nvPr/>
        </p:nvSpPr>
        <p:spPr bwMode="auto">
          <a:xfrm>
            <a:off x="0" y="0"/>
            <a:ext cx="9144000" cy="6856413"/>
          </a:xfrm>
          <a:prstGeom prst="rect">
            <a:avLst/>
          </a:prstGeom>
          <a:solidFill>
            <a:srgbClr val="FFFF00">
              <a:alpha val="1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268" name="Rectangle 36"/>
          <p:cNvSpPr>
            <a:spLocks noChangeArrowheads="1"/>
          </p:cNvSpPr>
          <p:nvPr/>
        </p:nvSpPr>
        <p:spPr bwMode="auto">
          <a:xfrm>
            <a:off x="0" y="5867400"/>
            <a:ext cx="9144000" cy="990600"/>
          </a:xfrm>
          <a:prstGeom prst="rect">
            <a:avLst/>
          </a:prstGeom>
          <a:solidFill>
            <a:schemeClr val="accent2">
              <a:alpha val="6313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269" name="Rectangle 29"/>
          <p:cNvSpPr>
            <a:spLocks noChangeArrowheads="1"/>
          </p:cNvSpPr>
          <p:nvPr/>
        </p:nvSpPr>
        <p:spPr bwMode="auto">
          <a:xfrm>
            <a:off x="0" y="1588"/>
            <a:ext cx="9144000" cy="1389062"/>
          </a:xfrm>
          <a:prstGeom prst="rect">
            <a:avLst/>
          </a:prstGeom>
          <a:solidFill>
            <a:srgbClr val="CC99FF">
              <a:alpha val="1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270" name="Rectangle 35"/>
          <p:cNvSpPr>
            <a:spLocks noChangeArrowheads="1"/>
          </p:cNvSpPr>
          <p:nvPr/>
        </p:nvSpPr>
        <p:spPr bwMode="auto">
          <a:xfrm>
            <a:off x="0" y="1390650"/>
            <a:ext cx="9144000" cy="4476750"/>
          </a:xfrm>
          <a:prstGeom prst="rect">
            <a:avLst/>
          </a:prstGeom>
          <a:solidFill>
            <a:schemeClr val="accent1">
              <a:alpha val="7803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271" name="Rectangle 2"/>
          <p:cNvSpPr>
            <a:spLocks noGrp="1" noChangeArrowheads="1"/>
          </p:cNvSpPr>
          <p:nvPr>
            <p:ph type="title"/>
          </p:nvPr>
        </p:nvSpPr>
        <p:spPr>
          <a:xfrm rot="16200000">
            <a:off x="-1962150" y="3143250"/>
            <a:ext cx="5372100" cy="1143000"/>
          </a:xfrm>
          <a:noFill/>
        </p:spPr>
        <p:txBody>
          <a:bodyPr/>
          <a:lstStyle/>
          <a:p>
            <a:pPr eaLnBrk="1" hangingPunct="1"/>
            <a:r>
              <a:rPr lang="en-GB" altLang="en-US" sz="6600" b="1" smtClean="0"/>
              <a:t>PICTURE</a:t>
            </a:r>
            <a:endParaRPr lang="en-US" altLang="en-US" smtClean="0"/>
          </a:p>
        </p:txBody>
      </p:sp>
      <p:sp>
        <p:nvSpPr>
          <p:cNvPr id="11272" name="Text Box 25"/>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6000" b="1">
                <a:solidFill>
                  <a:schemeClr val="bg2"/>
                </a:solidFill>
              </a:rPr>
              <a:t>04</a:t>
            </a:r>
            <a:endParaRPr lang="en-US" altLang="en-US" sz="1800"/>
          </a:p>
        </p:txBody>
      </p:sp>
      <p:pic>
        <p:nvPicPr>
          <p:cNvPr id="11273" name="Picture 34" descr="oldhouse"/>
          <p:cNvPicPr>
            <a:picLocks noChangeAspect="1" noChangeArrowheads="1"/>
          </p:cNvPicPr>
          <p:nvPr/>
        </p:nvPicPr>
        <p:blipFill>
          <a:blip r:embed="rId3">
            <a:extLst>
              <a:ext uri="{28A0092B-C50C-407E-A947-70E740481C1C}">
                <a14:useLocalDpi xmlns:a14="http://schemas.microsoft.com/office/drawing/2010/main" val="0"/>
              </a:ext>
            </a:extLst>
          </a:blip>
          <a:srcRect l="1077" b="5019"/>
          <a:stretch>
            <a:fillRect/>
          </a:stretch>
        </p:blipFill>
        <p:spPr bwMode="auto">
          <a:xfrm>
            <a:off x="1447800" y="1390650"/>
            <a:ext cx="6994525" cy="447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3"/>
          <p:cNvSpPr>
            <a:spLocks noChangeArrowheads="1"/>
          </p:cNvSpPr>
          <p:nvPr/>
        </p:nvSpPr>
        <p:spPr bwMode="auto">
          <a:xfrm>
            <a:off x="0" y="0"/>
            <a:ext cx="1447800" cy="6858000"/>
          </a:xfrm>
          <a:prstGeom prst="rect">
            <a:avLst/>
          </a:prstGeom>
          <a:solidFill>
            <a:srgbClr val="FFFF00">
              <a:alpha val="2509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8"/>
          <p:cNvSpPr>
            <a:spLocks noChangeArrowheads="1"/>
          </p:cNvSpPr>
          <p:nvPr/>
        </p:nvSpPr>
        <p:spPr bwMode="auto">
          <a:xfrm>
            <a:off x="0" y="0"/>
            <a:ext cx="9144000" cy="6856413"/>
          </a:xfrm>
          <a:prstGeom prst="rect">
            <a:avLst/>
          </a:prstGeom>
          <a:solidFill>
            <a:srgbClr val="FFFF00">
              <a:alpha val="1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6" name="Rectangle 39"/>
          <p:cNvSpPr>
            <a:spLocks noChangeArrowheads="1"/>
          </p:cNvSpPr>
          <p:nvPr/>
        </p:nvSpPr>
        <p:spPr bwMode="auto">
          <a:xfrm>
            <a:off x="0" y="1390650"/>
            <a:ext cx="9144000" cy="4476750"/>
          </a:xfrm>
          <a:prstGeom prst="rect">
            <a:avLst/>
          </a:prstGeom>
          <a:solidFill>
            <a:schemeClr val="accent1">
              <a:alpha val="7803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7" name="Rectangle 40"/>
          <p:cNvSpPr>
            <a:spLocks noChangeArrowheads="1"/>
          </p:cNvSpPr>
          <p:nvPr/>
        </p:nvSpPr>
        <p:spPr bwMode="auto">
          <a:xfrm>
            <a:off x="0" y="1588"/>
            <a:ext cx="9144000" cy="1389062"/>
          </a:xfrm>
          <a:prstGeom prst="rect">
            <a:avLst/>
          </a:prstGeom>
          <a:solidFill>
            <a:srgbClr val="CC99FF">
              <a:alpha val="1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8" name="Rectangle 2"/>
          <p:cNvSpPr>
            <a:spLocks noGrp="1" noChangeArrowheads="1"/>
          </p:cNvSpPr>
          <p:nvPr>
            <p:ph type="title"/>
          </p:nvPr>
        </p:nvSpPr>
        <p:spPr>
          <a:xfrm rot="16200000">
            <a:off x="-2457450" y="3067050"/>
            <a:ext cx="6362700" cy="1143000"/>
          </a:xfrm>
          <a:noFill/>
        </p:spPr>
        <p:txBody>
          <a:bodyPr/>
          <a:lstStyle/>
          <a:p>
            <a:pPr eaLnBrk="1" hangingPunct="1"/>
            <a:r>
              <a:rPr lang="en-GB" altLang="en-US" sz="6000" b="1" smtClean="0"/>
              <a:t>DEFAULTS</a:t>
            </a:r>
            <a:endParaRPr lang="en-US" altLang="en-US" smtClean="0"/>
          </a:p>
        </p:txBody>
      </p:sp>
      <p:sp>
        <p:nvSpPr>
          <p:cNvPr id="13319" name="Rectangle 3"/>
          <p:cNvSpPr>
            <a:spLocks noGrp="1" noChangeArrowheads="1"/>
          </p:cNvSpPr>
          <p:nvPr>
            <p:ph type="body" sz="half" idx="1"/>
          </p:nvPr>
        </p:nvSpPr>
        <p:spPr>
          <a:xfrm>
            <a:off x="1752600" y="1577975"/>
            <a:ext cx="4038600" cy="37004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3320" name="Rectangle 15"/>
          <p:cNvSpPr>
            <a:spLocks noChangeArrowheads="1"/>
          </p:cNvSpPr>
          <p:nvPr/>
        </p:nvSpPr>
        <p:spPr bwMode="auto">
          <a:xfrm>
            <a:off x="19050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1" name="Rectangle 16"/>
          <p:cNvSpPr>
            <a:spLocks noChangeArrowheads="1"/>
          </p:cNvSpPr>
          <p:nvPr/>
        </p:nvSpPr>
        <p:spPr bwMode="auto">
          <a:xfrm>
            <a:off x="4994275"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
        <p:nvSpPr>
          <p:cNvPr id="13322" name="Text Box 37"/>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6000" b="1">
                <a:solidFill>
                  <a:schemeClr val="tx2"/>
                </a:solidFill>
              </a:rPr>
              <a:t>05</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p:cNvSpPr>
            <a:spLocks noChangeArrowheads="1"/>
          </p:cNvSpPr>
          <p:nvPr/>
        </p:nvSpPr>
        <p:spPr bwMode="auto">
          <a:xfrm>
            <a:off x="539750" y="274638"/>
            <a:ext cx="8424863" cy="6323012"/>
          </a:xfrm>
          <a:prstGeom prst="rect">
            <a:avLst/>
          </a:prstGeom>
          <a:solidFill>
            <a:srgbClr val="66CCFF">
              <a:alpha val="6588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4"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5"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6"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7"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8"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9"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4C4C4C"/>
      </a:dk2>
      <a:lt2>
        <a:srgbClr val="333333"/>
      </a:lt2>
      <a:accent1>
        <a:srgbClr val="66CCFF"/>
      </a:accent1>
      <a:accent2>
        <a:srgbClr val="FF0080"/>
      </a:accent2>
      <a:accent3>
        <a:srgbClr val="FFFFFF"/>
      </a:accent3>
      <a:accent4>
        <a:srgbClr val="2A2A2A"/>
      </a:accent4>
      <a:accent5>
        <a:srgbClr val="B8E2FF"/>
      </a:accent5>
      <a:accent6>
        <a:srgbClr val="E70073"/>
      </a:accent6>
      <a:hlink>
        <a:srgbClr val="666666"/>
      </a:hlink>
      <a:folHlink>
        <a:srgbClr val="E6E6E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1223</TotalTime>
  <Words>204</Words>
  <Application>Microsoft Office PowerPoint</Application>
  <PresentationFormat>On-screen Show (4:3)</PresentationFormat>
  <Paragraphs>37</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INSERT TITLE  </vt:lpstr>
      <vt:lpstr>BULLETS</vt:lpstr>
      <vt:lpstr>CHART</vt:lpstr>
      <vt:lpstr>PICTURE</vt:lpstr>
      <vt:lpstr>DEFAULTS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 House Template</dc:title>
  <dc:creator>Presentation Magazine</dc:creator>
  <cp:lastModifiedBy>Jonty Pearce</cp:lastModifiedBy>
  <cp:revision>64</cp:revision>
  <dcterms:modified xsi:type="dcterms:W3CDTF">2015-02-22T11:07:11Z</dcterms:modified>
</cp:coreProperties>
</file>