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40"/>
    <a:srgbClr val="FF0080"/>
    <a:srgbClr val="7CA255"/>
    <a:srgbClr val="ADADAD"/>
    <a:srgbClr val="FFFFFF"/>
    <a:srgbClr val="FFFF00"/>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003A16A-F70A-4176-9CD0-24035D67BFB5}" type="slidenum">
              <a:rPr lang="en-US" altLang="en-US"/>
              <a:pPr>
                <a:defRPr/>
              </a:pPr>
              <a:t>‹#›</a:t>
            </a:fld>
            <a:endParaRPr lang="en-US" altLang="en-US"/>
          </a:p>
        </p:txBody>
      </p:sp>
    </p:spTree>
    <p:extLst>
      <p:ext uri="{BB962C8B-B14F-4D97-AF65-F5344CB8AC3E}">
        <p14:creationId xmlns:p14="http://schemas.microsoft.com/office/powerpoint/2010/main" val="1420300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F8928A5-1DF8-4AD5-ABE5-7D3613C3AF89}" type="slidenum">
              <a:rPr lang="en-US" altLang="en-US"/>
              <a:pPr>
                <a:defRPr/>
              </a:pPr>
              <a:t>‹#›</a:t>
            </a:fld>
            <a:endParaRPr lang="en-US" altLang="en-US"/>
          </a:p>
        </p:txBody>
      </p:sp>
    </p:spTree>
    <p:extLst>
      <p:ext uri="{BB962C8B-B14F-4D97-AF65-F5344CB8AC3E}">
        <p14:creationId xmlns:p14="http://schemas.microsoft.com/office/powerpoint/2010/main" val="41047911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77A6E86-DC24-4F70-A475-C50AB99E7408}" type="slidenum">
              <a:rPr lang="en-US" altLang="en-US" smtClean="0"/>
              <a:pPr/>
              <a:t>1</a:t>
            </a:fld>
            <a:endParaRPr lang="en-US" altLang="en-US" smtClean="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93648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4A59AA2-0B5A-45DE-9D7A-4EE315207E05}" type="slidenum">
              <a:rPr lang="en-US" altLang="en-US" smtClean="0"/>
              <a:pPr/>
              <a:t>2</a:t>
            </a:fld>
            <a:endParaRPr lang="en-US" altLang="en-US" smtClean="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04650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FBED08F-CFD2-4A26-AA4E-9E1FA947BC09}" type="slidenum">
              <a:rPr lang="en-US" altLang="en-US" smtClean="0"/>
              <a:pPr/>
              <a:t>3</a:t>
            </a:fld>
            <a:endParaRPr lang="en-US" altLang="en-US" smtClean="0"/>
          </a:p>
        </p:txBody>
      </p:sp>
      <p:sp>
        <p:nvSpPr>
          <p:cNvPr id="10243" name="Rectangle 1026"/>
          <p:cNvSpPr>
            <a:spLocks noRot="1" noChangeArrowheads="1" noTextEdit="1"/>
          </p:cNvSpPr>
          <p:nvPr>
            <p:ph type="sldImg"/>
          </p:nvPr>
        </p:nvSpPr>
        <p:spPr>
          <a:ln/>
        </p:spPr>
      </p:sp>
      <p:sp>
        <p:nvSpPr>
          <p:cNvPr id="10244" name="Rectangle 1027"/>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96031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1995F8D-45DD-4EE5-8D19-1D5AB0C1AA31}" type="slidenum">
              <a:rPr lang="en-US" altLang="en-US" smtClean="0"/>
              <a:pPr/>
              <a:t>4</a:t>
            </a:fld>
            <a:endParaRPr lang="en-US" altLang="en-US" smtClean="0"/>
          </a:p>
        </p:txBody>
      </p:sp>
      <p:sp>
        <p:nvSpPr>
          <p:cNvPr id="12291" name="Rectangle 1026"/>
          <p:cNvSpPr>
            <a:spLocks noRot="1" noChangeArrowheads="1" noTextEdit="1"/>
          </p:cNvSpPr>
          <p:nvPr>
            <p:ph type="sldImg"/>
          </p:nvPr>
        </p:nvSpPr>
        <p:spPr>
          <a:ln/>
        </p:spPr>
      </p:sp>
      <p:sp>
        <p:nvSpPr>
          <p:cNvPr id="12292" name="Rectangle 1027"/>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670604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F25A8C3-FCCD-432E-A69A-EE9EC4ED60E9}" type="slidenum">
              <a:rPr lang="en-US" altLang="en-US" smtClean="0"/>
              <a:pPr/>
              <a:t>5</a:t>
            </a:fld>
            <a:endParaRPr lang="en-US" altLang="en-US" smtClean="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93885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A134B13-9E94-43E5-BEBE-4D07BF9990DA}" type="slidenum">
              <a:rPr lang="en-US" altLang="en-US" smtClean="0"/>
              <a:pPr/>
              <a:t>6</a:t>
            </a:fld>
            <a:endParaRPr lang="en-US" altLang="en-US" smtClean="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261388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oldboat1"/>
          <p:cNvPicPr>
            <a:picLocks noChangeAspect="1" noChangeArrowheads="1"/>
          </p:cNvPicPr>
          <p:nvPr userDrawn="1"/>
        </p:nvPicPr>
        <p:blipFill>
          <a:blip r:embed="rId2">
            <a:extLst>
              <a:ext uri="{28A0092B-C50C-407E-A947-70E740481C1C}">
                <a14:useLocalDpi xmlns:a14="http://schemas.microsoft.com/office/drawing/2010/main" val="0"/>
              </a:ext>
            </a:extLst>
          </a:blip>
          <a:srcRect l="5315" r="3590"/>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a:lvl1pPr>
          </a:lstStyle>
          <a:p>
            <a:pPr>
              <a:defRPr/>
            </a:pPr>
            <a:fld id="{D3FF8B39-7CD5-4B24-98F6-F51E6FFCED82}" type="slidenum">
              <a:rPr lang="en-US" altLang="en-US"/>
              <a:pPr>
                <a:defRPr/>
              </a:pPr>
              <a:t>‹#›</a:t>
            </a:fld>
            <a:endParaRPr lang="en-US" altLang="en-US"/>
          </a:p>
        </p:txBody>
      </p:sp>
    </p:spTree>
    <p:extLst>
      <p:ext uri="{BB962C8B-B14F-4D97-AF65-F5344CB8AC3E}">
        <p14:creationId xmlns:p14="http://schemas.microsoft.com/office/powerpoint/2010/main" val="1884763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978EB53-62C5-410D-8A83-A43563088FA4}" type="slidenum">
              <a:rPr lang="en-US" altLang="en-US"/>
              <a:pPr>
                <a:defRPr/>
              </a:pPr>
              <a:t>‹#›</a:t>
            </a:fld>
            <a:endParaRPr lang="en-US" altLang="en-US"/>
          </a:p>
        </p:txBody>
      </p:sp>
    </p:spTree>
    <p:extLst>
      <p:ext uri="{BB962C8B-B14F-4D97-AF65-F5344CB8AC3E}">
        <p14:creationId xmlns:p14="http://schemas.microsoft.com/office/powerpoint/2010/main" val="2654471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B5EC779-8AB6-4DD7-A22E-E714832BDB93}" type="slidenum">
              <a:rPr lang="en-US" altLang="en-US"/>
              <a:pPr>
                <a:defRPr/>
              </a:pPr>
              <a:t>‹#›</a:t>
            </a:fld>
            <a:endParaRPr lang="en-US" altLang="en-US"/>
          </a:p>
        </p:txBody>
      </p:sp>
    </p:spTree>
    <p:extLst>
      <p:ext uri="{BB962C8B-B14F-4D97-AF65-F5344CB8AC3E}">
        <p14:creationId xmlns:p14="http://schemas.microsoft.com/office/powerpoint/2010/main" val="39767611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31B68E8-A805-42F2-A27D-1C6B0C350887}" type="slidenum">
              <a:rPr lang="en-US" altLang="en-US"/>
              <a:pPr>
                <a:defRPr/>
              </a:pPr>
              <a:t>‹#›</a:t>
            </a:fld>
            <a:endParaRPr lang="en-US" altLang="en-US"/>
          </a:p>
        </p:txBody>
      </p:sp>
    </p:spTree>
    <p:extLst>
      <p:ext uri="{BB962C8B-B14F-4D97-AF65-F5344CB8AC3E}">
        <p14:creationId xmlns:p14="http://schemas.microsoft.com/office/powerpoint/2010/main" val="37909841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740EE08-934D-41EB-AD99-1016CEBB8801}" type="slidenum">
              <a:rPr lang="en-US" altLang="en-US"/>
              <a:pPr>
                <a:defRPr/>
              </a:pPr>
              <a:t>‹#›</a:t>
            </a:fld>
            <a:endParaRPr lang="en-US" altLang="en-US"/>
          </a:p>
        </p:txBody>
      </p:sp>
    </p:spTree>
    <p:extLst>
      <p:ext uri="{BB962C8B-B14F-4D97-AF65-F5344CB8AC3E}">
        <p14:creationId xmlns:p14="http://schemas.microsoft.com/office/powerpoint/2010/main" val="1568621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3BE6236-FD3A-49B8-AF9E-7FC76EA495BF}" type="slidenum">
              <a:rPr lang="en-US" altLang="en-US"/>
              <a:pPr>
                <a:defRPr/>
              </a:pPr>
              <a:t>‹#›</a:t>
            </a:fld>
            <a:endParaRPr lang="en-US" altLang="en-US"/>
          </a:p>
        </p:txBody>
      </p:sp>
    </p:spTree>
    <p:extLst>
      <p:ext uri="{BB962C8B-B14F-4D97-AF65-F5344CB8AC3E}">
        <p14:creationId xmlns:p14="http://schemas.microsoft.com/office/powerpoint/2010/main" val="1498964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5A1E21F-86C1-4FDE-9E0A-FF3A51E94CD3}" type="slidenum">
              <a:rPr lang="en-US" altLang="en-US"/>
              <a:pPr>
                <a:defRPr/>
              </a:pPr>
              <a:t>‹#›</a:t>
            </a:fld>
            <a:endParaRPr lang="en-US" altLang="en-US"/>
          </a:p>
        </p:txBody>
      </p:sp>
    </p:spTree>
    <p:extLst>
      <p:ext uri="{BB962C8B-B14F-4D97-AF65-F5344CB8AC3E}">
        <p14:creationId xmlns:p14="http://schemas.microsoft.com/office/powerpoint/2010/main" val="563600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F7801CE-4740-4C49-873B-082F5EE08C55}" type="slidenum">
              <a:rPr lang="en-US" altLang="en-US"/>
              <a:pPr>
                <a:defRPr/>
              </a:pPr>
              <a:t>‹#›</a:t>
            </a:fld>
            <a:endParaRPr lang="en-US" altLang="en-US"/>
          </a:p>
        </p:txBody>
      </p:sp>
    </p:spTree>
    <p:extLst>
      <p:ext uri="{BB962C8B-B14F-4D97-AF65-F5344CB8AC3E}">
        <p14:creationId xmlns:p14="http://schemas.microsoft.com/office/powerpoint/2010/main" val="3275200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F6245813-6DAD-46C8-8B48-235B2417AC71}" type="slidenum">
              <a:rPr lang="en-US" altLang="en-US"/>
              <a:pPr>
                <a:defRPr/>
              </a:pPr>
              <a:t>‹#›</a:t>
            </a:fld>
            <a:endParaRPr lang="en-US" altLang="en-US"/>
          </a:p>
        </p:txBody>
      </p:sp>
    </p:spTree>
    <p:extLst>
      <p:ext uri="{BB962C8B-B14F-4D97-AF65-F5344CB8AC3E}">
        <p14:creationId xmlns:p14="http://schemas.microsoft.com/office/powerpoint/2010/main" val="2800085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2F8B6969-DD0F-4AB5-B966-3CB423EABEEA}" type="slidenum">
              <a:rPr lang="en-US" altLang="en-US"/>
              <a:pPr>
                <a:defRPr/>
              </a:pPr>
              <a:t>‹#›</a:t>
            </a:fld>
            <a:endParaRPr lang="en-US" altLang="en-US"/>
          </a:p>
        </p:txBody>
      </p:sp>
    </p:spTree>
    <p:extLst>
      <p:ext uri="{BB962C8B-B14F-4D97-AF65-F5344CB8AC3E}">
        <p14:creationId xmlns:p14="http://schemas.microsoft.com/office/powerpoint/2010/main" val="1332284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307857B5-D765-45EE-B884-C204F506F155}" type="slidenum">
              <a:rPr lang="en-US" altLang="en-US"/>
              <a:pPr>
                <a:defRPr/>
              </a:pPr>
              <a:t>‹#›</a:t>
            </a:fld>
            <a:endParaRPr lang="en-US" altLang="en-US"/>
          </a:p>
        </p:txBody>
      </p:sp>
    </p:spTree>
    <p:extLst>
      <p:ext uri="{BB962C8B-B14F-4D97-AF65-F5344CB8AC3E}">
        <p14:creationId xmlns:p14="http://schemas.microsoft.com/office/powerpoint/2010/main" val="3676187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B07CED9-64DF-4693-A86A-07D856A0B17A}" type="slidenum">
              <a:rPr lang="en-US" altLang="en-US"/>
              <a:pPr>
                <a:defRPr/>
              </a:pPr>
              <a:t>‹#›</a:t>
            </a:fld>
            <a:endParaRPr lang="en-US" altLang="en-US"/>
          </a:p>
        </p:txBody>
      </p:sp>
    </p:spTree>
    <p:extLst>
      <p:ext uri="{BB962C8B-B14F-4D97-AF65-F5344CB8AC3E}">
        <p14:creationId xmlns:p14="http://schemas.microsoft.com/office/powerpoint/2010/main" val="3682482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3ABC572-7314-45ED-89BF-968C8A224B58}" type="slidenum">
              <a:rPr lang="en-US" altLang="en-US"/>
              <a:pPr>
                <a:defRPr/>
              </a:pPr>
              <a:t>‹#›</a:t>
            </a:fld>
            <a:endParaRPr lang="en-US" altLang="en-US"/>
          </a:p>
        </p:txBody>
      </p:sp>
    </p:spTree>
    <p:extLst>
      <p:ext uri="{BB962C8B-B14F-4D97-AF65-F5344CB8AC3E}">
        <p14:creationId xmlns:p14="http://schemas.microsoft.com/office/powerpoint/2010/main" val="2508879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descr="oldboat1"/>
          <p:cNvPicPr>
            <a:picLocks noChangeAspect="1" noChangeArrowheads="1"/>
          </p:cNvPicPr>
          <p:nvPr userDrawn="1"/>
        </p:nvPicPr>
        <p:blipFill>
          <a:blip r:embed="rId15">
            <a:extLst>
              <a:ext uri="{28A0092B-C50C-407E-A947-70E740481C1C}">
                <a14:useLocalDpi xmlns:a14="http://schemas.microsoft.com/office/drawing/2010/main" val="0"/>
              </a:ext>
            </a:extLst>
          </a:blip>
          <a:srcRect l="5315" r="3590"/>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8"/>
          <p:cNvSpPr>
            <a:spLocks noChangeArrowheads="1"/>
          </p:cNvSpPr>
          <p:nvPr userDrawn="1"/>
        </p:nvSpPr>
        <p:spPr bwMode="auto">
          <a:xfrm>
            <a:off x="0" y="0"/>
            <a:ext cx="9144000" cy="6858000"/>
          </a:xfrm>
          <a:prstGeom prst="rect">
            <a:avLst/>
          </a:prstGeom>
          <a:solidFill>
            <a:schemeClr val="accent1">
              <a:alpha val="39999"/>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102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en-US"/>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61A7EC86-BB4E-4BFE-8B04-BA47B8556A5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89"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60400" y="615950"/>
            <a:ext cx="7772400" cy="1470025"/>
          </a:xfrm>
        </p:spPr>
        <p:txBody>
          <a:bodyPr/>
          <a:lstStyle/>
          <a:p>
            <a:pPr eaLnBrk="1" hangingPunct="1"/>
            <a:r>
              <a:rPr lang="en-GB" altLang="en-US" sz="9600" b="1" smtClean="0">
                <a:solidFill>
                  <a:srgbClr val="FF0080"/>
                </a:solidFill>
              </a:rPr>
              <a:t>Old Boat</a:t>
            </a:r>
            <a:endParaRPr lang="en-US" altLang="en-US" smtClean="0"/>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4" name="Text Box 22"/>
          <p:cNvSpPr txBox="1">
            <a:spLocks noChangeArrowheads="1"/>
          </p:cNvSpPr>
          <p:nvPr/>
        </p:nvSpPr>
        <p:spPr bwMode="auto">
          <a:xfrm>
            <a:off x="2070100" y="3581400"/>
            <a:ext cx="4953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5400">
                <a:solidFill>
                  <a:srgbClr val="FFFFFF"/>
                </a:solidFill>
              </a:rPr>
              <a:t>template</a:t>
            </a:r>
            <a:endParaRPr lang="en-US" altLang="en-US" sz="18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solidFill>
                  <a:schemeClr val="folHlink"/>
                </a:solidFill>
              </a:rPr>
              <a:t>Bullet Point</a:t>
            </a:r>
            <a:endParaRPr lang="en-GB" altLang="en-US" smtClean="0"/>
          </a:p>
          <a:p>
            <a:pPr lvl="1" eaLnBrk="1" hangingPunct="1"/>
            <a:r>
              <a:rPr lang="en-GB" altLang="en-US" smtClean="0">
                <a:solidFill>
                  <a:schemeClr val="folHlink"/>
                </a:solidFill>
              </a:rPr>
              <a:t>Sub Bullet</a:t>
            </a:r>
            <a:endParaRPr lang="en-US"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417638"/>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417638"/>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5"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7900" y="1600200"/>
            <a:ext cx="2628900" cy="3284538"/>
          </a:xfrm>
          <a:prstGeom prst="rect">
            <a:avLst/>
          </a:prstGeom>
          <a:solidFill>
            <a:schemeClr val="accent1"/>
          </a:solidFill>
          <a:ln w="381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838200"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endParaRPr lang="en-US" altLang="en-US" sz="1800"/>
          </a:p>
        </p:txBody>
      </p:sp>
      <p:sp>
        <p:nvSpPr>
          <p:cNvPr id="13328" name="Rectangle 16"/>
          <p:cNvSpPr>
            <a:spLocks noChangeArrowheads="1"/>
          </p:cNvSpPr>
          <p:nvPr/>
        </p:nvSpPr>
        <p:spPr bwMode="auto">
          <a:xfrm>
            <a:off x="3733800"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p>
          <a:p>
            <a:pPr algn="ctr" eaLnBrk="1" hangingPunct="1">
              <a:spcBef>
                <a:spcPct val="0"/>
              </a:spcBef>
              <a:buFontTx/>
              <a:buNone/>
            </a:pPr>
            <a:r>
              <a:rPr lang="en-GB" altLang="en-US" sz="1800"/>
              <a:t>With shadow</a:t>
            </a:r>
            <a:endParaRPr lang="en-US" altLang="en-US" sz="18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lgn="ctr" eaLnBrk="1" hangingPunct="1">
              <a:lnSpc>
                <a:spcPct val="90000"/>
              </a:lnSpc>
              <a:buClr>
                <a:schemeClr val="accent1"/>
              </a:buClr>
              <a:buFontTx/>
              <a:buNone/>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4080"/>
      </a:dk1>
      <a:lt1>
        <a:srgbClr val="FFFFFF"/>
      </a:lt1>
      <a:dk2>
        <a:srgbClr val="FF0080"/>
      </a:dk2>
      <a:lt2>
        <a:srgbClr val="004080"/>
      </a:lt2>
      <a:accent1>
        <a:srgbClr val="FFFFFF"/>
      </a:accent1>
      <a:accent2>
        <a:srgbClr val="333399"/>
      </a:accent2>
      <a:accent3>
        <a:srgbClr val="FFFFFF"/>
      </a:accent3>
      <a:accent4>
        <a:srgbClr val="00356C"/>
      </a:accent4>
      <a:accent5>
        <a:srgbClr val="FFFFFF"/>
      </a:accent5>
      <a:accent6>
        <a:srgbClr val="2D2D8A"/>
      </a:accent6>
      <a:hlink>
        <a:srgbClr val="800040"/>
      </a:hlink>
      <a:folHlink>
        <a:srgbClr val="004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TotalTime>
  <Words>217</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Old Boat</vt:lpstr>
      <vt:lpstr>Example of a Bullet Point Slide</vt:lpstr>
      <vt:lpstr>Example of a chart</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Old Boat Template</dc:title>
  <dc:creator>Presentation Magazine</dc:creator>
  <cp:lastModifiedBy>Jonty Pearce</cp:lastModifiedBy>
  <cp:revision>10</cp:revision>
  <dcterms:modified xsi:type="dcterms:W3CDTF">2015-02-22T11:07:10Z</dcterms:modified>
</cp:coreProperties>
</file>