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0080"/>
    <a:srgbClr val="FFFFFF"/>
    <a:srgbClr val="5D7E9D"/>
    <a:srgbClr val="191919"/>
    <a:srgbClr val="8000FF"/>
    <a:srgbClr val="666666"/>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varScale="1">
        <p:scale>
          <a:sx n="114" d="100"/>
          <a:sy n="114" d="100"/>
        </p:scale>
        <p:origin x="-1470"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B44CADA-3A9D-4FE6-906D-01E554C28CAC}" type="slidenum">
              <a:rPr lang="en-US" altLang="en-US"/>
              <a:pPr>
                <a:defRPr/>
              </a:pPr>
              <a:t>‹#›</a:t>
            </a:fld>
            <a:endParaRPr lang="en-US" altLang="en-US"/>
          </a:p>
        </p:txBody>
      </p:sp>
    </p:spTree>
    <p:extLst>
      <p:ext uri="{BB962C8B-B14F-4D97-AF65-F5344CB8AC3E}">
        <p14:creationId xmlns:p14="http://schemas.microsoft.com/office/powerpoint/2010/main" val="1095019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D5901DF-4ECF-4155-A345-F947A96CD014}" type="slidenum">
              <a:rPr lang="en-US" altLang="en-US"/>
              <a:pPr>
                <a:defRPr/>
              </a:pPr>
              <a:t>‹#›</a:t>
            </a:fld>
            <a:endParaRPr lang="en-US" altLang="en-US"/>
          </a:p>
        </p:txBody>
      </p:sp>
    </p:spTree>
    <p:extLst>
      <p:ext uri="{BB962C8B-B14F-4D97-AF65-F5344CB8AC3E}">
        <p14:creationId xmlns:p14="http://schemas.microsoft.com/office/powerpoint/2010/main" val="130783094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E018F5-EB40-4F47-97A8-FE09768590C8}" type="slidenum">
              <a:rPr lang="en-US" altLang="en-US" smtClean="0"/>
              <a:pPr/>
              <a:t>1</a:t>
            </a:fld>
            <a:endParaRPr lang="en-US" altLang="en-US" smtClean="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62041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1EB173B-9D1D-4891-ADF3-22EA90246EF4}" type="slidenum">
              <a:rPr lang="en-US" altLang="en-US" smtClean="0"/>
              <a:pPr/>
              <a:t>2</a:t>
            </a:fld>
            <a:endParaRPr lang="en-US" altLang="en-US" smtClean="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12359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E0298C-B2EB-4D37-9D3F-D6AB6D02000D}" type="slidenum">
              <a:rPr lang="en-US" altLang="en-US" smtClean="0"/>
              <a:pPr/>
              <a:t>3</a:t>
            </a:fld>
            <a:endParaRPr lang="en-US" altLang="en-US" smtClean="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90384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758324-0812-4E9D-9AAC-2BAD15009605}" type="slidenum">
              <a:rPr lang="en-US" altLang="en-US" smtClean="0"/>
              <a:pPr/>
              <a:t>4</a:t>
            </a:fld>
            <a:endParaRPr lang="en-US" altLang="en-US" smtClean="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06875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892CDB7-D6FC-4B6F-8958-32ED7D494753}" type="slidenum">
              <a:rPr lang="en-US" altLang="en-US" smtClean="0"/>
              <a:pPr/>
              <a:t>5</a:t>
            </a:fld>
            <a:endParaRPr lang="en-US" altLang="en-US" smtClean="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597515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E15B8D-EFBD-4476-984E-A6D1C1F65761}" type="slidenum">
              <a:rPr lang="en-US" altLang="en-US" smtClean="0"/>
              <a:pPr/>
              <a:t>6</a:t>
            </a:fld>
            <a:endParaRPr lang="en-US" altLang="en-US" smtClean="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6745772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pic>
        <p:nvPicPr>
          <p:cNvPr id="4" name="Picture 19" descr="numbers"/>
          <p:cNvPicPr>
            <a:picLocks noChangeAspect="1" noChangeArrowheads="1"/>
          </p:cNvPicPr>
          <p:nvPr/>
        </p:nvPicPr>
        <p:blipFill>
          <a:blip r:embed="rId2">
            <a:extLst>
              <a:ext uri="{28A0092B-C50C-407E-A947-70E740481C1C}">
                <a14:useLocalDpi xmlns:a14="http://schemas.microsoft.com/office/drawing/2010/main" val="0"/>
              </a:ext>
            </a:extLst>
          </a:blip>
          <a:srcRect t="3125" b="3146"/>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a:lvl1pPr>
          </a:lstStyle>
          <a:p>
            <a:pPr>
              <a:defRPr/>
            </a:pPr>
            <a:fld id="{685D6DCF-7437-4D10-A8C7-FD6B2C1A2D83}" type="slidenum">
              <a:rPr lang="en-US" altLang="en-US"/>
              <a:pPr>
                <a:defRPr/>
              </a:pPr>
              <a:t>‹#›</a:t>
            </a:fld>
            <a:endParaRPr lang="en-US" altLang="en-US"/>
          </a:p>
        </p:txBody>
      </p:sp>
    </p:spTree>
    <p:extLst>
      <p:ext uri="{BB962C8B-B14F-4D97-AF65-F5344CB8AC3E}">
        <p14:creationId xmlns:p14="http://schemas.microsoft.com/office/powerpoint/2010/main" val="4012211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2A58080-EFB8-4BBB-AA8F-B668533F2AC6}" type="slidenum">
              <a:rPr lang="en-US" altLang="en-US"/>
              <a:pPr>
                <a:defRPr/>
              </a:pPr>
              <a:t>‹#›</a:t>
            </a:fld>
            <a:endParaRPr lang="en-US" altLang="en-US"/>
          </a:p>
        </p:txBody>
      </p:sp>
    </p:spTree>
    <p:extLst>
      <p:ext uri="{BB962C8B-B14F-4D97-AF65-F5344CB8AC3E}">
        <p14:creationId xmlns:p14="http://schemas.microsoft.com/office/powerpoint/2010/main" val="3718939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51536A5-ED85-4C18-A096-3E1CF6746E41}" type="slidenum">
              <a:rPr lang="en-US" altLang="en-US"/>
              <a:pPr>
                <a:defRPr/>
              </a:pPr>
              <a:t>‹#›</a:t>
            </a:fld>
            <a:endParaRPr lang="en-US" altLang="en-US"/>
          </a:p>
        </p:txBody>
      </p:sp>
    </p:spTree>
    <p:extLst>
      <p:ext uri="{BB962C8B-B14F-4D97-AF65-F5344CB8AC3E}">
        <p14:creationId xmlns:p14="http://schemas.microsoft.com/office/powerpoint/2010/main" val="35995782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DF9307B-72E0-4879-BEEA-18C67B445D2B}" type="slidenum">
              <a:rPr lang="en-US" altLang="en-US"/>
              <a:pPr>
                <a:defRPr/>
              </a:pPr>
              <a:t>‹#›</a:t>
            </a:fld>
            <a:endParaRPr lang="en-US" altLang="en-US"/>
          </a:p>
        </p:txBody>
      </p:sp>
    </p:spTree>
    <p:extLst>
      <p:ext uri="{BB962C8B-B14F-4D97-AF65-F5344CB8AC3E}">
        <p14:creationId xmlns:p14="http://schemas.microsoft.com/office/powerpoint/2010/main" val="22252168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80FD220-3B5F-450A-9741-3E0CA13D4032}" type="slidenum">
              <a:rPr lang="en-US" altLang="en-US"/>
              <a:pPr>
                <a:defRPr/>
              </a:pPr>
              <a:t>‹#›</a:t>
            </a:fld>
            <a:endParaRPr lang="en-US" altLang="en-US"/>
          </a:p>
        </p:txBody>
      </p:sp>
    </p:spTree>
    <p:extLst>
      <p:ext uri="{BB962C8B-B14F-4D97-AF65-F5344CB8AC3E}">
        <p14:creationId xmlns:p14="http://schemas.microsoft.com/office/powerpoint/2010/main" val="3969519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32CBCEE-DBDC-433E-BCE6-9DE22BA9A0E6}" type="slidenum">
              <a:rPr lang="en-US" altLang="en-US"/>
              <a:pPr>
                <a:defRPr/>
              </a:pPr>
              <a:t>‹#›</a:t>
            </a:fld>
            <a:endParaRPr lang="en-US" altLang="en-US"/>
          </a:p>
        </p:txBody>
      </p:sp>
    </p:spTree>
    <p:extLst>
      <p:ext uri="{BB962C8B-B14F-4D97-AF65-F5344CB8AC3E}">
        <p14:creationId xmlns:p14="http://schemas.microsoft.com/office/powerpoint/2010/main" val="22951339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EC5ED8D-A54C-4593-9244-ADA6EC37CE80}" type="slidenum">
              <a:rPr lang="en-US" altLang="en-US"/>
              <a:pPr>
                <a:defRPr/>
              </a:pPr>
              <a:t>‹#›</a:t>
            </a:fld>
            <a:endParaRPr lang="en-US" altLang="en-US"/>
          </a:p>
        </p:txBody>
      </p:sp>
    </p:spTree>
    <p:extLst>
      <p:ext uri="{BB962C8B-B14F-4D97-AF65-F5344CB8AC3E}">
        <p14:creationId xmlns:p14="http://schemas.microsoft.com/office/powerpoint/2010/main" val="259812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9923397-448D-4CAC-842E-636DBC208D0C}" type="slidenum">
              <a:rPr lang="en-US" altLang="en-US"/>
              <a:pPr>
                <a:defRPr/>
              </a:pPr>
              <a:t>‹#›</a:t>
            </a:fld>
            <a:endParaRPr lang="en-US" altLang="en-US"/>
          </a:p>
        </p:txBody>
      </p:sp>
    </p:spTree>
    <p:extLst>
      <p:ext uri="{BB962C8B-B14F-4D97-AF65-F5344CB8AC3E}">
        <p14:creationId xmlns:p14="http://schemas.microsoft.com/office/powerpoint/2010/main" val="3549198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6C5982B5-1956-4977-8DAA-C59C6D9D829F}" type="slidenum">
              <a:rPr lang="en-US" altLang="en-US"/>
              <a:pPr>
                <a:defRPr/>
              </a:pPr>
              <a:t>‹#›</a:t>
            </a:fld>
            <a:endParaRPr lang="en-US" altLang="en-US"/>
          </a:p>
        </p:txBody>
      </p:sp>
    </p:spTree>
    <p:extLst>
      <p:ext uri="{BB962C8B-B14F-4D97-AF65-F5344CB8AC3E}">
        <p14:creationId xmlns:p14="http://schemas.microsoft.com/office/powerpoint/2010/main" val="3394107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344572F9-E587-41E8-92DA-0CF93FE1D6B2}" type="slidenum">
              <a:rPr lang="en-US" altLang="en-US"/>
              <a:pPr>
                <a:defRPr/>
              </a:pPr>
              <a:t>‹#›</a:t>
            </a:fld>
            <a:endParaRPr lang="en-US" altLang="en-US"/>
          </a:p>
        </p:txBody>
      </p:sp>
    </p:spTree>
    <p:extLst>
      <p:ext uri="{BB962C8B-B14F-4D97-AF65-F5344CB8AC3E}">
        <p14:creationId xmlns:p14="http://schemas.microsoft.com/office/powerpoint/2010/main" val="309987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1477BFD2-D194-4DFD-AED0-0C06C95AD597}" type="slidenum">
              <a:rPr lang="en-US" altLang="en-US"/>
              <a:pPr>
                <a:defRPr/>
              </a:pPr>
              <a:t>‹#›</a:t>
            </a:fld>
            <a:endParaRPr lang="en-US" altLang="en-US"/>
          </a:p>
        </p:txBody>
      </p:sp>
    </p:spTree>
    <p:extLst>
      <p:ext uri="{BB962C8B-B14F-4D97-AF65-F5344CB8AC3E}">
        <p14:creationId xmlns:p14="http://schemas.microsoft.com/office/powerpoint/2010/main" val="2241880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06C6E79-A828-4081-94B8-E38B9D45EB27}" type="slidenum">
              <a:rPr lang="en-US" altLang="en-US"/>
              <a:pPr>
                <a:defRPr/>
              </a:pPr>
              <a:t>‹#›</a:t>
            </a:fld>
            <a:endParaRPr lang="en-US" altLang="en-US"/>
          </a:p>
        </p:txBody>
      </p:sp>
    </p:spTree>
    <p:extLst>
      <p:ext uri="{BB962C8B-B14F-4D97-AF65-F5344CB8AC3E}">
        <p14:creationId xmlns:p14="http://schemas.microsoft.com/office/powerpoint/2010/main" val="1324525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1CC0FE27-62CA-4D38-A78D-4C1909D0B552}" type="slidenum">
              <a:rPr lang="en-US" altLang="en-US"/>
              <a:pPr>
                <a:defRPr/>
              </a:pPr>
              <a:t>‹#›</a:t>
            </a:fld>
            <a:endParaRPr lang="en-US" altLang="en-US"/>
          </a:p>
        </p:txBody>
      </p:sp>
    </p:spTree>
    <p:extLst>
      <p:ext uri="{BB962C8B-B14F-4D97-AF65-F5344CB8AC3E}">
        <p14:creationId xmlns:p14="http://schemas.microsoft.com/office/powerpoint/2010/main" val="1769844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numbers"/>
          <p:cNvPicPr>
            <a:picLocks noChangeAspect="1" noChangeArrowheads="1"/>
          </p:cNvPicPr>
          <p:nvPr/>
        </p:nvPicPr>
        <p:blipFill>
          <a:blip r:embed="rId15">
            <a:extLst>
              <a:ext uri="{28A0092B-C50C-407E-A947-70E740481C1C}">
                <a14:useLocalDpi xmlns:a14="http://schemas.microsoft.com/office/drawing/2010/main" val="0"/>
              </a:ext>
            </a:extLst>
          </a:blip>
          <a:srcRect t="3117" b="3154"/>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0A8DC73-6698-4895-B145-1AE44DCC0AB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1719263"/>
            <a:ext cx="7772400" cy="1470025"/>
          </a:xfrm>
          <a:extLst>
            <a:ext uri="{909E8E84-426E-40DD-AFC4-6F175D3DCCD1}">
              <a14:hiddenFill xmlns:a14="http://schemas.microsoft.com/office/drawing/2010/main">
                <a:solidFill>
                  <a:srgbClr val="FF0080">
                    <a:alpha val="34117"/>
                  </a:srgbClr>
                </a:solidFill>
              </a14:hiddenFill>
            </a:ext>
            <a:ext uri="{91240B29-F687-4F45-9708-019B960494DF}">
              <a14:hiddenLine xmlns:a14="http://schemas.microsoft.com/office/drawing/2010/main" w="9525">
                <a:solidFill>
                  <a:srgbClr val="FF0080"/>
                </a:solidFill>
                <a:miter lim="800000"/>
                <a:headEnd/>
                <a:tailEnd/>
              </a14:hiddenLine>
            </a:ext>
          </a:extLst>
        </p:spPr>
        <p:txBody>
          <a:bodyPr/>
          <a:lstStyle/>
          <a:p>
            <a:pPr eaLnBrk="1" hangingPunct="1"/>
            <a:r>
              <a:rPr lang="en-US" altLang="en-US" sz="7200" smtClean="0">
                <a:solidFill>
                  <a:schemeClr val="tx1"/>
                </a:solidFill>
              </a:rPr>
              <a:t>Business Template</a:t>
            </a:r>
            <a:endParaRPr lang="en-US" altLang="en-US" smtClean="0"/>
          </a:p>
        </p:txBody>
      </p:sp>
      <p:sp>
        <p:nvSpPr>
          <p:cNvPr id="5123" name="Text Box 15"/>
          <p:cNvSpPr txBox="1">
            <a:spLocks noChangeArrowheads="1"/>
          </p:cNvSpPr>
          <p:nvPr/>
        </p:nvSpPr>
        <p:spPr bwMode="auto">
          <a:xfrm>
            <a:off x="3870325" y="17192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GB" altLang="en-US" smtClean="0">
                <a:solidFill>
                  <a:srgbClr val="FFFFFF"/>
                </a:solidFill>
              </a:rPr>
              <a:t>Bullet Point</a:t>
            </a:r>
          </a:p>
          <a:p>
            <a:pPr eaLnBrk="1" hangingPunct="1"/>
            <a:r>
              <a:rPr lang="en-GB" altLang="en-US" smtClean="0">
                <a:solidFill>
                  <a:srgbClr val="FFFFFF"/>
                </a:solidFill>
              </a:rPr>
              <a:t>Bullet Point</a:t>
            </a:r>
          </a:p>
          <a:p>
            <a:pPr lvl="1" eaLnBrk="1" hangingPunct="1"/>
            <a:r>
              <a:rPr lang="en-GB" altLang="en-US" smtClean="0">
                <a:solidFill>
                  <a:srgbClr val="FFFFFF"/>
                </a:solidFill>
              </a:rPr>
              <a:t>Sub Bullet</a:t>
            </a:r>
            <a:endParaRPr lang="en-US" altLang="en-US" smtClean="0">
              <a:solidFill>
                <a:srgbClr val="FFFFFF"/>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9219" name="Object 3"/>
          <p:cNvGraphicFramePr>
            <a:graphicFrameLocks noChangeAspect="1"/>
          </p:cNvGraphicFramePr>
          <p:nvPr>
            <p:ph type="chart" idx="1"/>
          </p:nvPr>
        </p:nvGraphicFramePr>
        <p:xfrm>
          <a:off x="2027238" y="1219200"/>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9800" imgH="4521200" progId="MSGraph.Chart.8">
                  <p:embed followColorScheme="full"/>
                </p:oleObj>
              </mc:Choice>
              <mc:Fallback>
                <p:oleObj name="Chart" r:id="rId4" imgW="7289800" imgH="45212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27238" y="1219200"/>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1268" name="Picture 24" descr="businesspeop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8125" y="1676400"/>
            <a:ext cx="3586163" cy="2689225"/>
          </a:xfrm>
          <a:prstGeom prst="rect">
            <a:avLst/>
          </a:prstGeom>
          <a:noFill/>
          <a:ln w="76200">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3497263" y="4114800"/>
            <a:ext cx="2232025" cy="1368425"/>
          </a:xfrm>
          <a:prstGeom prst="rect">
            <a:avLst/>
          </a:prstGeom>
          <a:gradFill rotWithShape="0">
            <a:gsLst>
              <a:gs pos="0">
                <a:schemeClr val="accent1">
                  <a:alpha val="42000"/>
                </a:schemeClr>
              </a:gs>
              <a:gs pos="100000">
                <a:schemeClr val="accent1">
                  <a:alpha val="42000"/>
                </a:schemeClr>
              </a:gs>
            </a:gsLst>
            <a:lin ang="5400000" scaled="1"/>
          </a:gra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endParaRPr lang="en-US" altLang="en-US" sz="1800"/>
          </a:p>
        </p:txBody>
      </p:sp>
      <p:sp>
        <p:nvSpPr>
          <p:cNvPr id="13328" name="Rectangle 16"/>
          <p:cNvSpPr>
            <a:spLocks noChangeArrowheads="1"/>
          </p:cNvSpPr>
          <p:nvPr/>
        </p:nvSpPr>
        <p:spPr bwMode="auto">
          <a:xfrm>
            <a:off x="6392863" y="4114800"/>
            <a:ext cx="2232025" cy="1368425"/>
          </a:xfrm>
          <a:prstGeom prst="rect">
            <a:avLst/>
          </a:prstGeom>
          <a:solidFill>
            <a:schemeClr val="hlink">
              <a:alpha val="41960"/>
            </a:schemeClr>
          </a:solidFill>
          <a:ln w="9525">
            <a:solidFill>
              <a:schemeClr val="tx1"/>
            </a:solidFill>
            <a:miter lim="800000"/>
            <a:headEnd/>
            <a:tailEnd/>
          </a:ln>
          <a:effectLst>
            <a:outerShdw dist="107762" dir="2700000" algn="ctr" rotWithShape="0">
              <a:schemeClr val="bg2">
                <a:alpha val="50000"/>
              </a:schemeClr>
            </a:outerShdw>
          </a:effec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a:t>Text box</a:t>
            </a:r>
          </a:p>
          <a:p>
            <a:pPr algn="ctr" eaLnBrk="1" hangingPunct="1">
              <a:spcBef>
                <a:spcPct val="0"/>
              </a:spcBef>
              <a:buFontTx/>
              <a:buNone/>
            </a:pPr>
            <a:r>
              <a:rPr lang="en-GB" altLang="en-US" sz="1800"/>
              <a:t>With shadow</a:t>
            </a:r>
            <a:endParaRPr lang="en-US" altLang="en-US" sz="1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GB" altLang="en-US" sz="1800"/>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har char="•"/>
              <a:defRPr sz="3200">
                <a:solidFill>
                  <a:schemeClr val="tx1"/>
                </a:solidFill>
                <a:latin typeface="Arial" panose="020B0604020202020204" pitchFamily="34" charset="0"/>
              </a:defRPr>
            </a:lvl1pPr>
            <a:lvl2pPr>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50000"/>
              </a:spcBef>
              <a:buFontTx/>
              <a:buNone/>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usinesstemplate">
  <a:themeElements>
    <a:clrScheme name="">
      <a:dk1>
        <a:srgbClr val="FFFFFF"/>
      </a:dk1>
      <a:lt1>
        <a:srgbClr val="FFFFFF"/>
      </a:lt1>
      <a:dk2>
        <a:srgbClr val="004080"/>
      </a:dk2>
      <a:lt2>
        <a:srgbClr val="004080"/>
      </a:lt2>
      <a:accent1>
        <a:srgbClr val="FFFFFF"/>
      </a:accent1>
      <a:accent2>
        <a:srgbClr val="004080"/>
      </a:accent2>
      <a:accent3>
        <a:srgbClr val="FFFFFF"/>
      </a:accent3>
      <a:accent4>
        <a:srgbClr val="DADADA"/>
      </a:accent4>
      <a:accent5>
        <a:srgbClr val="FFFFFF"/>
      </a:accent5>
      <a:accent6>
        <a:srgbClr val="003973"/>
      </a:accent6>
      <a:hlink>
        <a:srgbClr val="333333"/>
      </a:hlink>
      <a:folHlink>
        <a:srgbClr val="66FFFF"/>
      </a:folHlink>
    </a:clrScheme>
    <a:fontScheme name="business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business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usinesstemplate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template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businesstemplate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businesstemplate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Macintosh HD:Users:jonathanpearce:Desktop:desktop16-5-07:buisness images:businesstemplate.pot</Template>
  <TotalTime>28</TotalTime>
  <Words>216</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businesstemplate</vt:lpstr>
      <vt:lpstr>Microsoft Graph Chart</vt:lpstr>
      <vt:lpstr>Business Template</vt:lpstr>
      <vt:lpstr>Example of a Bullet Point Slide</vt:lpstr>
      <vt:lpstr>Example of a chart</vt:lpstr>
      <vt:lpstr>Picture slide</vt:lpstr>
      <vt:lpstr>Examples of default styles</vt:lpstr>
      <vt:lpstr>Use of templates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Numbers Business Template</dc:title>
  <dc:creator>Presentation Magazine</dc:creator>
  <cp:lastModifiedBy>Jonty Pearce</cp:lastModifiedBy>
  <cp:revision>3</cp:revision>
  <dcterms:created xsi:type="dcterms:W3CDTF">2007-05-29T14:52:18Z</dcterms:created>
  <dcterms:modified xsi:type="dcterms:W3CDTF">2015-02-22T11:07:09Z</dcterms:modified>
</cp:coreProperties>
</file>