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8"/>
  </p:notesMasterIdLst>
  <p:sldIdLst>
    <p:sldId id="257" r:id="rId2"/>
    <p:sldId id="258" r:id="rId3"/>
    <p:sldId id="259" r:id="rId4"/>
    <p:sldId id="260" r:id="rId5"/>
    <p:sldId id="261" r:id="rId6"/>
    <p:sldId id="262" r:id="rId7"/>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E4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8" d="100"/>
          <a:sy n="118" d="100"/>
        </p:scale>
        <p:origin x="-135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GB" altLang="en-US"/>
          </a:p>
        </p:txBody>
      </p:sp>
      <p:sp>
        <p:nvSpPr>
          <p:cNvPr id="133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GB" altLang="en-US"/>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752A170-7651-4D63-A5E8-5664B8881642}" type="slidenum">
              <a:rPr lang="en-GB" altLang="en-US"/>
              <a:pPr>
                <a:defRPr/>
              </a:pPr>
              <a:t>‹#›</a:t>
            </a:fld>
            <a:endParaRPr lang="en-GB" altLang="en-US"/>
          </a:p>
        </p:txBody>
      </p:sp>
    </p:spTree>
    <p:extLst>
      <p:ext uri="{BB962C8B-B14F-4D97-AF65-F5344CB8AC3E}">
        <p14:creationId xmlns:p14="http://schemas.microsoft.com/office/powerpoint/2010/main" val="33842699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5EB9BB9-58E0-4247-B553-40B53B98B11B}" type="slidenum">
              <a:rPr lang="en-GB" altLang="en-US" smtClean="0"/>
              <a:pPr/>
              <a:t>1</a:t>
            </a:fld>
            <a:endParaRPr lang="en-GB" altLang="en-US" smtClean="0"/>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75348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F28A243-CD5C-48E8-846B-199EAA667B7D}" type="slidenum">
              <a:rPr lang="en-GB" altLang="en-US" smtClean="0"/>
              <a:pPr/>
              <a:t>2</a:t>
            </a:fld>
            <a:endParaRPr lang="en-GB" altLang="en-US" smtClean="0"/>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30731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A0E97FE-7C1F-4552-B99D-E064ECA98C59}" type="slidenum">
              <a:rPr lang="en-GB" altLang="en-US" smtClean="0"/>
              <a:pPr/>
              <a:t>3</a:t>
            </a:fld>
            <a:endParaRPr lang="en-GB" altLang="en-US" smtClean="0"/>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259078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86F69CF-5237-4B80-AB73-91168BB9875F}" type="slidenum">
              <a:rPr lang="en-GB" altLang="en-US" smtClean="0"/>
              <a:pPr/>
              <a:t>4</a:t>
            </a:fld>
            <a:endParaRPr lang="en-GB" altLang="en-US" smtClean="0"/>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1027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AAE8C34-0826-4CA3-A260-5D617CEA82B6}" type="slidenum">
              <a:rPr lang="en-GB" altLang="en-US" smtClean="0"/>
              <a:pPr/>
              <a:t>5</a:t>
            </a:fld>
            <a:endParaRPr lang="en-GB" altLang="en-US" smtClean="0"/>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1523010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022DAF9-9E53-4665-AFC3-D9DB85470CC3}" type="slidenum">
              <a:rPr lang="en-GB" altLang="en-US" smtClean="0"/>
              <a:pPr/>
              <a:t>6</a:t>
            </a:fld>
            <a:endParaRPr lang="en-GB" altLang="en-US" smtClean="0"/>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714639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35"/>
          <p:cNvGrpSpPr>
            <a:grpSpLocks/>
          </p:cNvGrpSpPr>
          <p:nvPr userDrawn="1"/>
        </p:nvGrpSpPr>
        <p:grpSpPr bwMode="auto">
          <a:xfrm>
            <a:off x="-1549400" y="1268413"/>
            <a:ext cx="10874375" cy="5905500"/>
            <a:chOff x="-976" y="799"/>
            <a:chExt cx="6850" cy="3720"/>
          </a:xfrm>
        </p:grpSpPr>
        <p:sp>
          <p:nvSpPr>
            <p:cNvPr id="5" name="Oval 4"/>
            <p:cNvSpPr>
              <a:spLocks noChangeAspect="1" noChangeArrowheads="1"/>
            </p:cNvSpPr>
            <p:nvPr userDrawn="1"/>
          </p:nvSpPr>
          <p:spPr bwMode="auto">
            <a:xfrm>
              <a:off x="1111" y="1162"/>
              <a:ext cx="1043" cy="1043"/>
            </a:xfrm>
            <a:prstGeom prst="ellipse">
              <a:avLst/>
            </a:prstGeom>
            <a:noFill/>
            <a:ln w="762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6" name="Oval 5"/>
            <p:cNvSpPr>
              <a:spLocks noChangeArrowheads="1"/>
            </p:cNvSpPr>
            <p:nvPr userDrawn="1"/>
          </p:nvSpPr>
          <p:spPr bwMode="auto">
            <a:xfrm>
              <a:off x="-295" y="981"/>
              <a:ext cx="1270" cy="1270"/>
            </a:xfrm>
            <a:prstGeom prst="ellipse">
              <a:avLst/>
            </a:prstGeom>
            <a:noFill/>
            <a:ln w="762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7" name="Oval 6"/>
            <p:cNvSpPr>
              <a:spLocks noChangeAspect="1" noChangeArrowheads="1"/>
            </p:cNvSpPr>
            <p:nvPr userDrawn="1"/>
          </p:nvSpPr>
          <p:spPr bwMode="auto">
            <a:xfrm>
              <a:off x="3878" y="936"/>
              <a:ext cx="1225" cy="1225"/>
            </a:xfrm>
            <a:prstGeom prst="ellipse">
              <a:avLst/>
            </a:prstGeom>
            <a:noFill/>
            <a:ln w="762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8" name="Oval 7"/>
            <p:cNvSpPr>
              <a:spLocks noChangeAspect="1" noChangeArrowheads="1"/>
            </p:cNvSpPr>
            <p:nvPr userDrawn="1"/>
          </p:nvSpPr>
          <p:spPr bwMode="auto">
            <a:xfrm>
              <a:off x="3515" y="2705"/>
              <a:ext cx="1406" cy="1406"/>
            </a:xfrm>
            <a:prstGeom prst="ellipse">
              <a:avLst/>
            </a:prstGeom>
            <a:noFill/>
            <a:ln w="762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9" name="Oval 8"/>
            <p:cNvSpPr>
              <a:spLocks noChangeAspect="1" noChangeArrowheads="1"/>
            </p:cNvSpPr>
            <p:nvPr userDrawn="1"/>
          </p:nvSpPr>
          <p:spPr bwMode="auto">
            <a:xfrm>
              <a:off x="1247" y="2569"/>
              <a:ext cx="1406" cy="1406"/>
            </a:xfrm>
            <a:prstGeom prst="ellipse">
              <a:avLst/>
            </a:prstGeom>
            <a:noFill/>
            <a:ln w="762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10" name="Oval 9"/>
            <p:cNvSpPr>
              <a:spLocks noChangeAspect="1" noChangeArrowheads="1"/>
            </p:cNvSpPr>
            <p:nvPr userDrawn="1"/>
          </p:nvSpPr>
          <p:spPr bwMode="auto">
            <a:xfrm>
              <a:off x="-976" y="2659"/>
              <a:ext cx="1860" cy="1860"/>
            </a:xfrm>
            <a:prstGeom prst="ellipse">
              <a:avLst/>
            </a:prstGeom>
            <a:noFill/>
            <a:ln w="76200">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11" name="Rectangle 10"/>
            <p:cNvSpPr>
              <a:spLocks noChangeArrowheads="1"/>
            </p:cNvSpPr>
            <p:nvPr userDrawn="1"/>
          </p:nvSpPr>
          <p:spPr bwMode="auto">
            <a:xfrm>
              <a:off x="431" y="2024"/>
              <a:ext cx="1270" cy="1316"/>
            </a:xfrm>
            <a:prstGeom prst="rect">
              <a:avLst/>
            </a:prstGeom>
            <a:noFill/>
            <a:ln w="76200" algn="ctr">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12" name="Rectangle 11"/>
            <p:cNvSpPr>
              <a:spLocks noChangeArrowheads="1"/>
            </p:cNvSpPr>
            <p:nvPr userDrawn="1"/>
          </p:nvSpPr>
          <p:spPr bwMode="auto">
            <a:xfrm>
              <a:off x="2290" y="1389"/>
              <a:ext cx="1769" cy="1633"/>
            </a:xfrm>
            <a:prstGeom prst="rect">
              <a:avLst/>
            </a:prstGeom>
            <a:noFill/>
            <a:ln w="76200" algn="ctr">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13" name="Rectangle 12"/>
            <p:cNvSpPr>
              <a:spLocks noChangeArrowheads="1"/>
            </p:cNvSpPr>
            <p:nvPr userDrawn="1"/>
          </p:nvSpPr>
          <p:spPr bwMode="auto">
            <a:xfrm>
              <a:off x="2060" y="3566"/>
              <a:ext cx="1183" cy="862"/>
            </a:xfrm>
            <a:prstGeom prst="rect">
              <a:avLst/>
            </a:prstGeom>
            <a:noFill/>
            <a:ln w="76200" algn="ctr">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14" name="Rectangle 13"/>
            <p:cNvSpPr>
              <a:spLocks noChangeArrowheads="1"/>
            </p:cNvSpPr>
            <p:nvPr userDrawn="1"/>
          </p:nvSpPr>
          <p:spPr bwMode="auto">
            <a:xfrm>
              <a:off x="4241" y="3612"/>
              <a:ext cx="1183" cy="816"/>
            </a:xfrm>
            <a:prstGeom prst="rect">
              <a:avLst/>
            </a:prstGeom>
            <a:noFill/>
            <a:ln w="76200" algn="ctr">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15" name="Rectangle 14"/>
            <p:cNvSpPr>
              <a:spLocks noChangeArrowheads="1"/>
            </p:cNvSpPr>
            <p:nvPr userDrawn="1"/>
          </p:nvSpPr>
          <p:spPr bwMode="auto">
            <a:xfrm>
              <a:off x="4830" y="1525"/>
              <a:ext cx="1044" cy="1316"/>
            </a:xfrm>
            <a:prstGeom prst="rect">
              <a:avLst/>
            </a:prstGeom>
            <a:noFill/>
            <a:ln w="76200" algn="ctr">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16" name="Line 31"/>
            <p:cNvSpPr>
              <a:spLocks noChangeShapeType="1"/>
            </p:cNvSpPr>
            <p:nvPr userDrawn="1"/>
          </p:nvSpPr>
          <p:spPr bwMode="auto">
            <a:xfrm>
              <a:off x="0" y="799"/>
              <a:ext cx="5760" cy="0"/>
            </a:xfrm>
            <a:prstGeom prst="line">
              <a:avLst/>
            </a:prstGeom>
            <a:noFill/>
            <a:ln w="762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5123" name="Rectangle 3"/>
          <p:cNvSpPr>
            <a:spLocks noGrp="1" noChangeArrowheads="1"/>
          </p:cNvSpPr>
          <p:nvPr>
            <p:ph type="ctrTitle"/>
          </p:nvPr>
        </p:nvSpPr>
        <p:spPr>
          <a:xfrm>
            <a:off x="827088" y="260350"/>
            <a:ext cx="7488237" cy="1008063"/>
          </a:xfrm>
        </p:spPr>
        <p:txBody>
          <a:bodyPr/>
          <a:lstStyle>
            <a:lvl1pPr>
              <a:defRPr/>
            </a:lvl1pPr>
          </a:lstStyle>
          <a:p>
            <a:pPr lvl="0"/>
            <a:r>
              <a:rPr lang="en-US" altLang="en-US" noProof="0" smtClean="0"/>
              <a:t>Click to edit Master title style</a:t>
            </a:r>
          </a:p>
        </p:txBody>
      </p:sp>
      <p:sp>
        <p:nvSpPr>
          <p:cNvPr id="5124" name="Rectangle 4"/>
          <p:cNvSpPr>
            <a:spLocks noGrp="1" noChangeArrowheads="1"/>
          </p:cNvSpPr>
          <p:nvPr>
            <p:ph type="subTitle" idx="1"/>
          </p:nvPr>
        </p:nvSpPr>
        <p:spPr>
          <a:xfrm>
            <a:off x="3635375" y="2205038"/>
            <a:ext cx="2808288" cy="2447925"/>
          </a:xfrm>
        </p:spPr>
        <p:txBody>
          <a:bodyPr/>
          <a:lstStyle>
            <a:lvl1pPr marL="0" indent="0" algn="ctr">
              <a:buFont typeface="Wingdings" panose="05000000000000000000" pitchFamily="2" charset="2"/>
              <a:buNone/>
              <a:defRPr/>
            </a:lvl1pPr>
          </a:lstStyle>
          <a:p>
            <a:pPr lvl="0"/>
            <a:r>
              <a:rPr lang="en-US" altLang="en-US" noProof="0" smtClean="0"/>
              <a:t>Click to edit Master subtitle style</a:t>
            </a:r>
          </a:p>
        </p:txBody>
      </p:sp>
      <p:sp>
        <p:nvSpPr>
          <p:cNvPr id="17" name="Rectangle 5"/>
          <p:cNvSpPr>
            <a:spLocks noGrp="1" noChangeArrowheads="1"/>
          </p:cNvSpPr>
          <p:nvPr>
            <p:ph type="dt" sz="half" idx="10"/>
          </p:nvPr>
        </p:nvSpPr>
        <p:spPr/>
        <p:txBody>
          <a:bodyPr/>
          <a:lstStyle>
            <a:lvl1pPr>
              <a:defRPr/>
            </a:lvl1pPr>
          </a:lstStyle>
          <a:p>
            <a:pPr>
              <a:defRPr/>
            </a:pPr>
            <a:endParaRPr lang="en-US" altLang="en-US"/>
          </a:p>
        </p:txBody>
      </p:sp>
      <p:sp>
        <p:nvSpPr>
          <p:cNvPr id="18" name="Rectangle 6"/>
          <p:cNvSpPr>
            <a:spLocks noGrp="1" noChangeArrowheads="1"/>
          </p:cNvSpPr>
          <p:nvPr>
            <p:ph type="ftr" sz="quarter" idx="11"/>
          </p:nvPr>
        </p:nvSpPr>
        <p:spPr/>
        <p:txBody>
          <a:bodyPr/>
          <a:lstStyle>
            <a:lvl1pPr>
              <a:defRPr/>
            </a:lvl1pPr>
          </a:lstStyle>
          <a:p>
            <a:pPr>
              <a:defRPr/>
            </a:pPr>
            <a:endParaRPr lang="en-US" altLang="en-US"/>
          </a:p>
        </p:txBody>
      </p:sp>
      <p:sp>
        <p:nvSpPr>
          <p:cNvPr id="19" name="Rectangle 7"/>
          <p:cNvSpPr>
            <a:spLocks noGrp="1" noChangeArrowheads="1"/>
          </p:cNvSpPr>
          <p:nvPr>
            <p:ph type="sldNum" sz="quarter" idx="12"/>
          </p:nvPr>
        </p:nvSpPr>
        <p:spPr/>
        <p:txBody>
          <a:bodyPr/>
          <a:lstStyle>
            <a:lvl1pPr>
              <a:defRPr/>
            </a:lvl1pPr>
          </a:lstStyle>
          <a:p>
            <a:pPr>
              <a:defRPr/>
            </a:pPr>
            <a:fld id="{50FCE1A0-9921-49E8-A6C2-07387EFFAC88}" type="slidenum">
              <a:rPr lang="en-US" altLang="en-US"/>
              <a:pPr>
                <a:defRPr/>
              </a:pPr>
              <a:t>‹#›</a:t>
            </a:fld>
            <a:endParaRPr lang="en-US" altLang="en-US"/>
          </a:p>
        </p:txBody>
      </p:sp>
    </p:spTree>
    <p:extLst>
      <p:ext uri="{BB962C8B-B14F-4D97-AF65-F5344CB8AC3E}">
        <p14:creationId xmlns:p14="http://schemas.microsoft.com/office/powerpoint/2010/main" val="13001885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399758E8-44CC-4A82-ABA8-23EEA22C514D}" type="slidenum">
              <a:rPr lang="en-US" altLang="en-US"/>
              <a:pPr>
                <a:defRPr/>
              </a:pPr>
              <a:t>‹#›</a:t>
            </a:fld>
            <a:endParaRPr lang="en-US" altLang="en-US"/>
          </a:p>
        </p:txBody>
      </p:sp>
    </p:spTree>
    <p:extLst>
      <p:ext uri="{BB962C8B-B14F-4D97-AF65-F5344CB8AC3E}">
        <p14:creationId xmlns:p14="http://schemas.microsoft.com/office/powerpoint/2010/main" val="2251794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9100" y="274638"/>
            <a:ext cx="2124075"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95288" y="274638"/>
            <a:ext cx="6221412"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056FF857-5933-4BEE-BDF0-22A60D1A197D}" type="slidenum">
              <a:rPr lang="en-US" altLang="en-US"/>
              <a:pPr>
                <a:defRPr/>
              </a:pPr>
              <a:t>‹#›</a:t>
            </a:fld>
            <a:endParaRPr lang="en-US" altLang="en-US"/>
          </a:p>
        </p:txBody>
      </p:sp>
    </p:spTree>
    <p:extLst>
      <p:ext uri="{BB962C8B-B14F-4D97-AF65-F5344CB8AC3E}">
        <p14:creationId xmlns:p14="http://schemas.microsoft.com/office/powerpoint/2010/main" val="2504313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395288" y="274638"/>
            <a:ext cx="8497887" cy="993775"/>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684213" y="1600200"/>
            <a:ext cx="8002587" cy="4525963"/>
          </a:xfrm>
        </p:spPr>
        <p:txBody>
          <a:bodyPr/>
          <a:lstStyle/>
          <a:p>
            <a:pPr lvl="0"/>
            <a:endParaRPr lang="en-GB" noProof="0" smtClean="0"/>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0C3855AB-EA57-4DE4-A66E-6E88E52F803F}" type="slidenum">
              <a:rPr lang="en-US" altLang="en-US"/>
              <a:pPr>
                <a:defRPr/>
              </a:pPr>
              <a:t>‹#›</a:t>
            </a:fld>
            <a:endParaRPr lang="en-US" altLang="en-US"/>
          </a:p>
        </p:txBody>
      </p:sp>
    </p:spTree>
    <p:extLst>
      <p:ext uri="{BB962C8B-B14F-4D97-AF65-F5344CB8AC3E}">
        <p14:creationId xmlns:p14="http://schemas.microsoft.com/office/powerpoint/2010/main" val="15899212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95288" y="274638"/>
            <a:ext cx="8497887" cy="99377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4213" y="1600200"/>
            <a:ext cx="39243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60913" y="1600200"/>
            <a:ext cx="3925887"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A91D6C63-A3A6-47E8-AAD9-13C1D6DB016B}" type="slidenum">
              <a:rPr lang="en-US" altLang="en-US"/>
              <a:pPr>
                <a:defRPr/>
              </a:pPr>
              <a:t>‹#›</a:t>
            </a:fld>
            <a:endParaRPr lang="en-US" altLang="en-US"/>
          </a:p>
        </p:txBody>
      </p:sp>
    </p:spTree>
    <p:extLst>
      <p:ext uri="{BB962C8B-B14F-4D97-AF65-F5344CB8AC3E}">
        <p14:creationId xmlns:p14="http://schemas.microsoft.com/office/powerpoint/2010/main" val="31520478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E695671A-CCF3-4FCF-8BF1-BD7C2C10BF47}" type="slidenum">
              <a:rPr lang="en-US" altLang="en-US"/>
              <a:pPr>
                <a:defRPr/>
              </a:pPr>
              <a:t>‹#›</a:t>
            </a:fld>
            <a:endParaRPr lang="en-US" altLang="en-US"/>
          </a:p>
        </p:txBody>
      </p:sp>
    </p:spTree>
    <p:extLst>
      <p:ext uri="{BB962C8B-B14F-4D97-AF65-F5344CB8AC3E}">
        <p14:creationId xmlns:p14="http://schemas.microsoft.com/office/powerpoint/2010/main" val="715089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AC72F327-094E-487B-8220-634953B3BFE5}" type="slidenum">
              <a:rPr lang="en-US" altLang="en-US"/>
              <a:pPr>
                <a:defRPr/>
              </a:pPr>
              <a:t>‹#›</a:t>
            </a:fld>
            <a:endParaRPr lang="en-US" altLang="en-US"/>
          </a:p>
        </p:txBody>
      </p:sp>
    </p:spTree>
    <p:extLst>
      <p:ext uri="{BB962C8B-B14F-4D97-AF65-F5344CB8AC3E}">
        <p14:creationId xmlns:p14="http://schemas.microsoft.com/office/powerpoint/2010/main" val="1499909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4213" y="1600200"/>
            <a:ext cx="39243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60913" y="1600200"/>
            <a:ext cx="3925887"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C0B7AFD3-A8CC-4652-A9B6-C1132171BCF0}" type="slidenum">
              <a:rPr lang="en-US" altLang="en-US"/>
              <a:pPr>
                <a:defRPr/>
              </a:pPr>
              <a:t>‹#›</a:t>
            </a:fld>
            <a:endParaRPr lang="en-US" altLang="en-US"/>
          </a:p>
        </p:txBody>
      </p:sp>
    </p:spTree>
    <p:extLst>
      <p:ext uri="{BB962C8B-B14F-4D97-AF65-F5344CB8AC3E}">
        <p14:creationId xmlns:p14="http://schemas.microsoft.com/office/powerpoint/2010/main" val="1499538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fld id="{7E27BC5E-A3EF-4F4F-BD67-8FCBEAA86DA4}" type="slidenum">
              <a:rPr lang="en-US" altLang="en-US"/>
              <a:pPr>
                <a:defRPr/>
              </a:pPr>
              <a:t>‹#›</a:t>
            </a:fld>
            <a:endParaRPr lang="en-US" altLang="en-US"/>
          </a:p>
        </p:txBody>
      </p:sp>
    </p:spTree>
    <p:extLst>
      <p:ext uri="{BB962C8B-B14F-4D97-AF65-F5344CB8AC3E}">
        <p14:creationId xmlns:p14="http://schemas.microsoft.com/office/powerpoint/2010/main" val="636278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80F3E330-1D31-4B16-A16F-76FAC945CDCF}" type="slidenum">
              <a:rPr lang="en-US" altLang="en-US"/>
              <a:pPr>
                <a:defRPr/>
              </a:pPr>
              <a:t>‹#›</a:t>
            </a:fld>
            <a:endParaRPr lang="en-US" altLang="en-US"/>
          </a:p>
        </p:txBody>
      </p:sp>
    </p:spTree>
    <p:extLst>
      <p:ext uri="{BB962C8B-B14F-4D97-AF65-F5344CB8AC3E}">
        <p14:creationId xmlns:p14="http://schemas.microsoft.com/office/powerpoint/2010/main" val="887048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fld id="{EB120D5E-D5F8-4022-B297-31D4A1EAB472}" type="slidenum">
              <a:rPr lang="en-US" altLang="en-US"/>
              <a:pPr>
                <a:defRPr/>
              </a:pPr>
              <a:t>‹#›</a:t>
            </a:fld>
            <a:endParaRPr lang="en-US" altLang="en-US"/>
          </a:p>
        </p:txBody>
      </p:sp>
    </p:spTree>
    <p:extLst>
      <p:ext uri="{BB962C8B-B14F-4D97-AF65-F5344CB8AC3E}">
        <p14:creationId xmlns:p14="http://schemas.microsoft.com/office/powerpoint/2010/main" val="3560251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878AA526-71E7-4264-8021-5DA4CA4672E7}" type="slidenum">
              <a:rPr lang="en-US" altLang="en-US"/>
              <a:pPr>
                <a:defRPr/>
              </a:pPr>
              <a:t>‹#›</a:t>
            </a:fld>
            <a:endParaRPr lang="en-US" altLang="en-US"/>
          </a:p>
        </p:txBody>
      </p:sp>
    </p:spTree>
    <p:extLst>
      <p:ext uri="{BB962C8B-B14F-4D97-AF65-F5344CB8AC3E}">
        <p14:creationId xmlns:p14="http://schemas.microsoft.com/office/powerpoint/2010/main" val="2801518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70B517C9-013E-40E7-9657-636E8639A61C}" type="slidenum">
              <a:rPr lang="en-US" altLang="en-US"/>
              <a:pPr>
                <a:defRPr/>
              </a:pPr>
              <a:t>‹#›</a:t>
            </a:fld>
            <a:endParaRPr lang="en-US" altLang="en-US"/>
          </a:p>
        </p:txBody>
      </p:sp>
    </p:spTree>
    <p:extLst>
      <p:ext uri="{BB962C8B-B14F-4D97-AF65-F5344CB8AC3E}">
        <p14:creationId xmlns:p14="http://schemas.microsoft.com/office/powerpoint/2010/main" val="2594524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395288" y="274638"/>
            <a:ext cx="8497887" cy="993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4101" name="Rectangle 5"/>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en-US"/>
          </a:p>
        </p:txBody>
      </p:sp>
      <p:sp>
        <p:nvSpPr>
          <p:cNvPr id="4102" name="Rectangle 6"/>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en-US"/>
          </a:p>
        </p:txBody>
      </p:sp>
      <p:sp>
        <p:nvSpPr>
          <p:cNvPr id="4103" name="Rectangle 7"/>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3BB552F7-384B-459C-BFFC-2B44BFA79598}" type="slidenum">
              <a:rPr lang="en-US" altLang="en-US"/>
              <a:pPr>
                <a:defRPr/>
              </a:pPr>
              <a:t>‹#›</a:t>
            </a:fld>
            <a:endParaRPr lang="en-US" altLang="en-US"/>
          </a:p>
        </p:txBody>
      </p:sp>
      <p:grpSp>
        <p:nvGrpSpPr>
          <p:cNvPr id="1030" name="Group 60"/>
          <p:cNvGrpSpPr>
            <a:grpSpLocks/>
          </p:cNvGrpSpPr>
          <p:nvPr userDrawn="1"/>
        </p:nvGrpSpPr>
        <p:grpSpPr bwMode="auto">
          <a:xfrm>
            <a:off x="-1549400" y="1268413"/>
            <a:ext cx="10874375" cy="5905500"/>
            <a:chOff x="-976" y="799"/>
            <a:chExt cx="6850" cy="3720"/>
          </a:xfrm>
        </p:grpSpPr>
        <p:sp>
          <p:nvSpPr>
            <p:cNvPr id="1032" name="Oval 61"/>
            <p:cNvSpPr>
              <a:spLocks noChangeAspect="1" noChangeArrowheads="1"/>
            </p:cNvSpPr>
            <p:nvPr userDrawn="1"/>
          </p:nvSpPr>
          <p:spPr bwMode="auto">
            <a:xfrm>
              <a:off x="1111" y="1162"/>
              <a:ext cx="1043" cy="1043"/>
            </a:xfrm>
            <a:prstGeom prst="ellipse">
              <a:avLst/>
            </a:prstGeom>
            <a:noFill/>
            <a:ln w="76200">
              <a:solidFill>
                <a:srgbClr val="DCE4F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1033" name="Oval 62"/>
            <p:cNvSpPr>
              <a:spLocks noChangeArrowheads="1"/>
            </p:cNvSpPr>
            <p:nvPr userDrawn="1"/>
          </p:nvSpPr>
          <p:spPr bwMode="auto">
            <a:xfrm>
              <a:off x="-295" y="981"/>
              <a:ext cx="1270" cy="1270"/>
            </a:xfrm>
            <a:prstGeom prst="ellipse">
              <a:avLst/>
            </a:prstGeom>
            <a:noFill/>
            <a:ln w="76200">
              <a:solidFill>
                <a:srgbClr val="DCE4F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1034" name="Oval 63"/>
            <p:cNvSpPr>
              <a:spLocks noChangeAspect="1" noChangeArrowheads="1"/>
            </p:cNvSpPr>
            <p:nvPr userDrawn="1"/>
          </p:nvSpPr>
          <p:spPr bwMode="auto">
            <a:xfrm>
              <a:off x="3878" y="936"/>
              <a:ext cx="1225" cy="1225"/>
            </a:xfrm>
            <a:prstGeom prst="ellipse">
              <a:avLst/>
            </a:prstGeom>
            <a:noFill/>
            <a:ln w="76200">
              <a:solidFill>
                <a:srgbClr val="DCE4F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1035" name="Oval 64"/>
            <p:cNvSpPr>
              <a:spLocks noChangeAspect="1" noChangeArrowheads="1"/>
            </p:cNvSpPr>
            <p:nvPr userDrawn="1"/>
          </p:nvSpPr>
          <p:spPr bwMode="auto">
            <a:xfrm>
              <a:off x="3515" y="2705"/>
              <a:ext cx="1406" cy="1406"/>
            </a:xfrm>
            <a:prstGeom prst="ellipse">
              <a:avLst/>
            </a:prstGeom>
            <a:noFill/>
            <a:ln w="76200">
              <a:solidFill>
                <a:srgbClr val="DCE4F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1036" name="Oval 65"/>
            <p:cNvSpPr>
              <a:spLocks noChangeAspect="1" noChangeArrowheads="1"/>
            </p:cNvSpPr>
            <p:nvPr userDrawn="1"/>
          </p:nvSpPr>
          <p:spPr bwMode="auto">
            <a:xfrm>
              <a:off x="1247" y="2569"/>
              <a:ext cx="1406" cy="1406"/>
            </a:xfrm>
            <a:prstGeom prst="ellipse">
              <a:avLst/>
            </a:prstGeom>
            <a:noFill/>
            <a:ln w="76200">
              <a:solidFill>
                <a:srgbClr val="DCE4F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1037" name="Oval 66"/>
            <p:cNvSpPr>
              <a:spLocks noChangeAspect="1" noChangeArrowheads="1"/>
            </p:cNvSpPr>
            <p:nvPr userDrawn="1"/>
          </p:nvSpPr>
          <p:spPr bwMode="auto">
            <a:xfrm>
              <a:off x="-976" y="2659"/>
              <a:ext cx="1860" cy="1860"/>
            </a:xfrm>
            <a:prstGeom prst="ellipse">
              <a:avLst/>
            </a:prstGeom>
            <a:noFill/>
            <a:ln w="76200">
              <a:solidFill>
                <a:srgbClr val="DCE4F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1038" name="Rectangle 67"/>
            <p:cNvSpPr>
              <a:spLocks noChangeArrowheads="1"/>
            </p:cNvSpPr>
            <p:nvPr userDrawn="1"/>
          </p:nvSpPr>
          <p:spPr bwMode="auto">
            <a:xfrm>
              <a:off x="431" y="2024"/>
              <a:ext cx="1270" cy="1316"/>
            </a:xfrm>
            <a:prstGeom prst="rect">
              <a:avLst/>
            </a:prstGeom>
            <a:noFill/>
            <a:ln w="76200" algn="ctr">
              <a:solidFill>
                <a:srgbClr val="DCE4F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1039" name="Rectangle 68"/>
            <p:cNvSpPr>
              <a:spLocks noChangeArrowheads="1"/>
            </p:cNvSpPr>
            <p:nvPr userDrawn="1"/>
          </p:nvSpPr>
          <p:spPr bwMode="auto">
            <a:xfrm>
              <a:off x="2290" y="1389"/>
              <a:ext cx="1769" cy="1633"/>
            </a:xfrm>
            <a:prstGeom prst="rect">
              <a:avLst/>
            </a:prstGeom>
            <a:noFill/>
            <a:ln w="76200" algn="ctr">
              <a:solidFill>
                <a:srgbClr val="DCE4F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1040" name="Rectangle 69"/>
            <p:cNvSpPr>
              <a:spLocks noChangeArrowheads="1"/>
            </p:cNvSpPr>
            <p:nvPr userDrawn="1"/>
          </p:nvSpPr>
          <p:spPr bwMode="auto">
            <a:xfrm>
              <a:off x="2060" y="3566"/>
              <a:ext cx="1183" cy="862"/>
            </a:xfrm>
            <a:prstGeom prst="rect">
              <a:avLst/>
            </a:prstGeom>
            <a:noFill/>
            <a:ln w="76200" algn="ctr">
              <a:solidFill>
                <a:srgbClr val="DCE4F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1041" name="Rectangle 70"/>
            <p:cNvSpPr>
              <a:spLocks noChangeArrowheads="1"/>
            </p:cNvSpPr>
            <p:nvPr userDrawn="1"/>
          </p:nvSpPr>
          <p:spPr bwMode="auto">
            <a:xfrm>
              <a:off x="4241" y="3612"/>
              <a:ext cx="1183" cy="816"/>
            </a:xfrm>
            <a:prstGeom prst="rect">
              <a:avLst/>
            </a:prstGeom>
            <a:noFill/>
            <a:ln w="76200" algn="ctr">
              <a:solidFill>
                <a:srgbClr val="DCE4F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1042" name="Rectangle 71"/>
            <p:cNvSpPr>
              <a:spLocks noChangeArrowheads="1"/>
            </p:cNvSpPr>
            <p:nvPr userDrawn="1"/>
          </p:nvSpPr>
          <p:spPr bwMode="auto">
            <a:xfrm>
              <a:off x="4830" y="1525"/>
              <a:ext cx="1044" cy="1316"/>
            </a:xfrm>
            <a:prstGeom prst="rect">
              <a:avLst/>
            </a:prstGeom>
            <a:noFill/>
            <a:ln w="76200" algn="ctr">
              <a:solidFill>
                <a:srgbClr val="DCE4F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defRPr/>
              </a:pPr>
              <a:endParaRPr lang="en-GB" altLang="en-US" smtClean="0"/>
            </a:p>
          </p:txBody>
        </p:sp>
        <p:sp>
          <p:nvSpPr>
            <p:cNvPr id="1043" name="Line 72"/>
            <p:cNvSpPr>
              <a:spLocks noChangeShapeType="1"/>
            </p:cNvSpPr>
            <p:nvPr userDrawn="1"/>
          </p:nvSpPr>
          <p:spPr bwMode="auto">
            <a:xfrm>
              <a:off x="0" y="799"/>
              <a:ext cx="5760" cy="0"/>
            </a:xfrm>
            <a:prstGeom prst="line">
              <a:avLst/>
            </a:prstGeom>
            <a:noFill/>
            <a:ln w="76200">
              <a:solidFill>
                <a:srgbClr val="DCE4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1031" name="Rectangle 4"/>
          <p:cNvSpPr>
            <a:spLocks noGrp="1" noChangeArrowheads="1"/>
          </p:cNvSpPr>
          <p:nvPr>
            <p:ph type="body" idx="1"/>
          </p:nvPr>
        </p:nvSpPr>
        <p:spPr bwMode="auto">
          <a:xfrm>
            <a:off x="684213" y="1600200"/>
            <a:ext cx="8002587"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90"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folHlink"/>
        </a:buClr>
        <a:buFont typeface="Wingdings" panose="05000000000000000000" pitchFamily="2"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folHlink"/>
        </a:buClr>
        <a:buFont typeface="Wingdings" panose="05000000000000000000" pitchFamily="2"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folHlink"/>
        </a:buClr>
        <a:buFont typeface="Wingdings" panose="05000000000000000000" pitchFamily="2"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folHlink"/>
        </a:buClr>
        <a:buFont typeface="Wingdings" panose="05000000000000000000" pitchFamily="2"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folHlink"/>
        </a:buClr>
        <a:buFont typeface="Wingdings" panose="05000000000000000000" pitchFamily="2" charset="2"/>
        <a:buChar char="§"/>
        <a:defRPr sz="20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GB" altLang="en-US" smtClean="0"/>
              <a:t>Lines and Circles</a:t>
            </a:r>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of a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GB" altLang="en-US" smtClean="0"/>
              <a:t>Bullet Point</a:t>
            </a:r>
          </a:p>
          <a:p>
            <a:pPr eaLnBrk="1" hangingPunct="1"/>
            <a:r>
              <a:rPr lang="en-GB" altLang="en-US" smtClean="0"/>
              <a:t>Bullet Point</a:t>
            </a:r>
          </a:p>
          <a:p>
            <a:pPr lvl="1" eaLnBrk="1" hangingPunct="1"/>
            <a:r>
              <a:rPr lang="en-GB" altLang="en-US" smtClean="0"/>
              <a:t>Sub Bullet</a:t>
            </a:r>
            <a:endParaRPr lang="en-US" alt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Example of a chart</a:t>
            </a:r>
            <a:endParaRPr lang="en-US" altLang="en-US" smtClean="0"/>
          </a:p>
        </p:txBody>
      </p:sp>
      <p:graphicFrame>
        <p:nvGraphicFramePr>
          <p:cNvPr id="8195" name="Object 3"/>
          <p:cNvGraphicFramePr>
            <a:graphicFrameLocks noChangeAspect="1"/>
          </p:cNvGraphicFramePr>
          <p:nvPr>
            <p:ph type="chart" idx="1"/>
          </p:nvPr>
        </p:nvGraphicFramePr>
        <p:xfrm>
          <a:off x="1690688" y="2043113"/>
          <a:ext cx="6935787" cy="3932237"/>
        </p:xfrm>
        <a:graphic>
          <a:graphicData uri="http://schemas.openxmlformats.org/presentationml/2006/ole">
            <mc:AlternateContent xmlns:mc="http://schemas.openxmlformats.org/markup-compatibility/2006">
              <mc:Choice xmlns:v="urn:schemas-microsoft-com:vml" Requires="v">
                <p:oleObj spid="_x0000_s8196" name="Chart" r:id="rId4" imgW="7286549" imgH="4524451" progId="MSGraph.Chart.8">
                  <p:embed followColorScheme="full"/>
                </p:oleObj>
              </mc:Choice>
              <mc:Fallback>
                <p:oleObj name="Chart" r:id="rId4" imgW="7286549" imgH="4524451"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0688" y="2043113"/>
                        <a:ext cx="6935787" cy="39322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684213" y="1600200"/>
            <a:ext cx="3921125" cy="4525963"/>
          </a:xfrm>
        </p:spPr>
        <p:txBody>
          <a:bodyPr/>
          <a:lstStyle/>
          <a:p>
            <a:pPr eaLnBrk="1" hangingPunct="1"/>
            <a:r>
              <a:rPr lang="en-GB" altLang="en-US" sz="2800" smtClean="0"/>
              <a:t>Bullet 1</a:t>
            </a:r>
          </a:p>
          <a:p>
            <a:pPr eaLnBrk="1" hangingPunct="1"/>
            <a:r>
              <a:rPr lang="en-GB" altLang="en-US" sz="2800" smtClean="0"/>
              <a:t>Bullet 1</a:t>
            </a:r>
            <a:endParaRPr lang="en-US" altLang="en-US" sz="28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72225" y="2060575"/>
            <a:ext cx="2093913" cy="3529013"/>
          </a:xfrm>
          <a:prstGeom prst="rect">
            <a:avLst/>
          </a:prstGeom>
          <a:solidFill>
            <a:schemeClr val="accent1"/>
          </a:solidFill>
          <a:ln w="38100">
            <a:solidFill>
              <a:schemeClr val="hlink"/>
            </a:solid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2291" name="Rectangle 3"/>
          <p:cNvSpPr>
            <a:spLocks noGrp="1" noChangeArrowheads="1"/>
          </p:cNvSpPr>
          <p:nvPr>
            <p:ph type="body" sz="half" idx="1"/>
          </p:nvPr>
        </p:nvSpPr>
        <p:spPr>
          <a:xfrm>
            <a:off x="684213" y="1600200"/>
            <a:ext cx="3927475" cy="4525963"/>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11268" name="Group 4"/>
          <p:cNvGraphicFramePr>
            <a:graphicFrameLocks noGrp="1"/>
          </p:cNvGraphicFramePr>
          <p:nvPr>
            <p:ph sz="half" idx="2"/>
          </p:nvPr>
        </p:nvGraphicFramePr>
        <p:xfrm>
          <a:off x="5095875" y="1951038"/>
          <a:ext cx="3530600" cy="1935162"/>
        </p:xfrm>
        <a:graphic>
          <a:graphicData uri="http://schemas.openxmlformats.org/drawingml/2006/table">
            <a:tbl>
              <a:tblPr/>
              <a:tblGrid>
                <a:gridCol w="1765300"/>
                <a:gridCol w="1765300"/>
              </a:tblGrid>
              <a:tr h="968374">
                <a:tc>
                  <a:txBody>
                    <a:bodyPr/>
                    <a:lstStyle>
                      <a:lvl1pPr>
                        <a:spcBef>
                          <a:spcPct val="20000"/>
                        </a:spcBef>
                        <a:buClr>
                          <a:schemeClr val="folHlink"/>
                        </a:buClr>
                        <a:buFont typeface="Wingdings" panose="05000000000000000000" pitchFamily="2" charset="2"/>
                        <a:defRPr sz="2800">
                          <a:solidFill>
                            <a:schemeClr val="tx2"/>
                          </a:solidFill>
                          <a:latin typeface="Arial" panose="020B0604020202020204" pitchFamily="34" charset="0"/>
                        </a:defRPr>
                      </a:lvl1pPr>
                      <a:lvl2pPr>
                        <a:spcBef>
                          <a:spcPct val="20000"/>
                        </a:spcBef>
                        <a:buClr>
                          <a:schemeClr val="folHlink"/>
                        </a:buClr>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folHlink"/>
                        </a:buClr>
                        <a:buFont typeface="Wingdings" panose="05000000000000000000" pitchFamily="2" charset="2"/>
                        <a:defRPr sz="2000">
                          <a:solidFill>
                            <a:schemeClr val="tx2"/>
                          </a:solidFill>
                          <a:latin typeface="Arial" panose="020B0604020202020204" pitchFamily="34" charset="0"/>
                        </a:defRPr>
                      </a:lvl3pPr>
                      <a:lvl4pPr>
                        <a:spcBef>
                          <a:spcPct val="20000"/>
                        </a:spcBef>
                        <a:buClr>
                          <a:schemeClr val="folHlink"/>
                        </a:buClr>
                        <a:buFont typeface="Wingdings" panose="05000000000000000000" pitchFamily="2" charset="2"/>
                        <a:defRPr>
                          <a:solidFill>
                            <a:schemeClr val="tx2"/>
                          </a:solidFill>
                          <a:latin typeface="Arial" panose="020B0604020202020204" pitchFamily="34" charset="0"/>
                        </a:defRPr>
                      </a:lvl4pPr>
                      <a:lvl5pPr>
                        <a:spcBef>
                          <a:spcPct val="20000"/>
                        </a:spcBef>
                        <a:buClr>
                          <a:schemeClr val="folHlink"/>
                        </a:buClr>
                        <a:buFont typeface="Wingdings" panose="05000000000000000000" pitchFamily="2" charset="2"/>
                        <a:defRPr>
                          <a:solidFill>
                            <a:schemeClr val="tx2"/>
                          </a:solidFill>
                          <a:latin typeface="Arial" panose="020B0604020202020204" pitchFamily="34" charset="0"/>
                        </a:defRPr>
                      </a:lvl5pPr>
                      <a:lvl6pPr fontAlgn="base">
                        <a:spcBef>
                          <a:spcPct val="20000"/>
                        </a:spcBef>
                        <a:spcAft>
                          <a:spcPct val="0"/>
                        </a:spcAft>
                        <a:buClr>
                          <a:schemeClr val="folHlink"/>
                        </a:buClr>
                        <a:buFont typeface="Wingdings" panose="05000000000000000000" pitchFamily="2" charset="2"/>
                        <a:defRPr>
                          <a:solidFill>
                            <a:schemeClr val="tx2"/>
                          </a:solidFill>
                          <a:latin typeface="Arial" panose="020B0604020202020204" pitchFamily="34" charset="0"/>
                        </a:defRPr>
                      </a:lvl6pPr>
                      <a:lvl7pPr fontAlgn="base">
                        <a:spcBef>
                          <a:spcPct val="20000"/>
                        </a:spcBef>
                        <a:spcAft>
                          <a:spcPct val="0"/>
                        </a:spcAft>
                        <a:buClr>
                          <a:schemeClr val="folHlink"/>
                        </a:buClr>
                        <a:buFont typeface="Wingdings" panose="05000000000000000000" pitchFamily="2" charset="2"/>
                        <a:defRPr>
                          <a:solidFill>
                            <a:schemeClr val="tx2"/>
                          </a:solidFill>
                          <a:latin typeface="Arial" panose="020B0604020202020204" pitchFamily="34" charset="0"/>
                        </a:defRPr>
                      </a:lvl7pPr>
                      <a:lvl8pPr fontAlgn="base">
                        <a:spcBef>
                          <a:spcPct val="20000"/>
                        </a:spcBef>
                        <a:spcAft>
                          <a:spcPct val="0"/>
                        </a:spcAft>
                        <a:buClr>
                          <a:schemeClr val="folHlink"/>
                        </a:buClr>
                        <a:buFont typeface="Wingdings" panose="05000000000000000000" pitchFamily="2" charset="2"/>
                        <a:defRPr>
                          <a:solidFill>
                            <a:schemeClr val="tx2"/>
                          </a:solidFill>
                          <a:latin typeface="Arial" panose="020B0604020202020204" pitchFamily="34" charset="0"/>
                        </a:defRPr>
                      </a:lvl8pPr>
                      <a:lvl9pPr fontAlgn="base">
                        <a:spcBef>
                          <a:spcPct val="20000"/>
                        </a:spcBef>
                        <a:spcAft>
                          <a:spcPct val="0"/>
                        </a:spcAft>
                        <a:buClr>
                          <a:schemeClr val="folHlink"/>
                        </a:buClr>
                        <a:buFont typeface="Wingdings" panose="05000000000000000000" pitchFamily="2" charset="2"/>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Tx/>
                        <a:buFont typeface="Wingdings" panose="05000000000000000000" pitchFamily="2" charset="2"/>
                        <a:buNone/>
                        <a:tabLst/>
                      </a:pPr>
                      <a:r>
                        <a:rPr kumimoji="0" lang="en-GB" altLang="en-US" sz="2800" b="0" i="0" u="none" strike="noStrike" cap="none" normalizeH="0" baseline="0" smtClean="0">
                          <a:ln>
                            <a:noFill/>
                          </a:ln>
                          <a:solidFill>
                            <a:schemeClr val="tx2"/>
                          </a:solidFill>
                          <a:effectLst/>
                          <a:latin typeface="Arial" panose="020B0604020202020204" pitchFamily="34" charset="0"/>
                        </a:rPr>
                        <a:t>Table</a:t>
                      </a:r>
                      <a:endParaRPr kumimoji="0" lang="en-US" altLang="en-US" sz="2800" b="0" i="0" u="none" strike="noStrike" cap="none" normalizeH="0" baseline="0" smtClean="0">
                        <a:ln>
                          <a:noFill/>
                        </a:ln>
                        <a:solidFill>
                          <a:schemeClr val="tx2"/>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Font typeface="Wingdings" panose="05000000000000000000" pitchFamily="2" charset="2"/>
                        <a:defRPr sz="2800">
                          <a:solidFill>
                            <a:schemeClr val="tx2"/>
                          </a:solidFill>
                          <a:latin typeface="Arial" panose="020B0604020202020204" pitchFamily="34" charset="0"/>
                        </a:defRPr>
                      </a:lvl1pPr>
                      <a:lvl2pPr>
                        <a:spcBef>
                          <a:spcPct val="20000"/>
                        </a:spcBef>
                        <a:buClr>
                          <a:schemeClr val="folHlink"/>
                        </a:buClr>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folHlink"/>
                        </a:buClr>
                        <a:buFont typeface="Wingdings" panose="05000000000000000000" pitchFamily="2" charset="2"/>
                        <a:defRPr sz="2000">
                          <a:solidFill>
                            <a:schemeClr val="tx2"/>
                          </a:solidFill>
                          <a:latin typeface="Arial" panose="020B0604020202020204" pitchFamily="34" charset="0"/>
                        </a:defRPr>
                      </a:lvl3pPr>
                      <a:lvl4pPr>
                        <a:spcBef>
                          <a:spcPct val="20000"/>
                        </a:spcBef>
                        <a:buClr>
                          <a:schemeClr val="folHlink"/>
                        </a:buClr>
                        <a:buFont typeface="Wingdings" panose="05000000000000000000" pitchFamily="2" charset="2"/>
                        <a:defRPr>
                          <a:solidFill>
                            <a:schemeClr val="tx2"/>
                          </a:solidFill>
                          <a:latin typeface="Arial" panose="020B0604020202020204" pitchFamily="34" charset="0"/>
                        </a:defRPr>
                      </a:lvl4pPr>
                      <a:lvl5pPr>
                        <a:spcBef>
                          <a:spcPct val="20000"/>
                        </a:spcBef>
                        <a:buClr>
                          <a:schemeClr val="folHlink"/>
                        </a:buClr>
                        <a:buFont typeface="Wingdings" panose="05000000000000000000" pitchFamily="2" charset="2"/>
                        <a:defRPr>
                          <a:solidFill>
                            <a:schemeClr val="tx2"/>
                          </a:solidFill>
                          <a:latin typeface="Arial" panose="020B0604020202020204" pitchFamily="34" charset="0"/>
                        </a:defRPr>
                      </a:lvl5pPr>
                      <a:lvl6pPr fontAlgn="base">
                        <a:spcBef>
                          <a:spcPct val="20000"/>
                        </a:spcBef>
                        <a:spcAft>
                          <a:spcPct val="0"/>
                        </a:spcAft>
                        <a:buClr>
                          <a:schemeClr val="folHlink"/>
                        </a:buClr>
                        <a:buFont typeface="Wingdings" panose="05000000000000000000" pitchFamily="2" charset="2"/>
                        <a:defRPr>
                          <a:solidFill>
                            <a:schemeClr val="tx2"/>
                          </a:solidFill>
                          <a:latin typeface="Arial" panose="020B0604020202020204" pitchFamily="34" charset="0"/>
                        </a:defRPr>
                      </a:lvl6pPr>
                      <a:lvl7pPr fontAlgn="base">
                        <a:spcBef>
                          <a:spcPct val="20000"/>
                        </a:spcBef>
                        <a:spcAft>
                          <a:spcPct val="0"/>
                        </a:spcAft>
                        <a:buClr>
                          <a:schemeClr val="folHlink"/>
                        </a:buClr>
                        <a:buFont typeface="Wingdings" panose="05000000000000000000" pitchFamily="2" charset="2"/>
                        <a:defRPr>
                          <a:solidFill>
                            <a:schemeClr val="tx2"/>
                          </a:solidFill>
                          <a:latin typeface="Arial" panose="020B0604020202020204" pitchFamily="34" charset="0"/>
                        </a:defRPr>
                      </a:lvl7pPr>
                      <a:lvl8pPr fontAlgn="base">
                        <a:spcBef>
                          <a:spcPct val="20000"/>
                        </a:spcBef>
                        <a:spcAft>
                          <a:spcPct val="0"/>
                        </a:spcAft>
                        <a:buClr>
                          <a:schemeClr val="folHlink"/>
                        </a:buClr>
                        <a:buFont typeface="Wingdings" panose="05000000000000000000" pitchFamily="2" charset="2"/>
                        <a:defRPr>
                          <a:solidFill>
                            <a:schemeClr val="tx2"/>
                          </a:solidFill>
                          <a:latin typeface="Arial" panose="020B0604020202020204" pitchFamily="34" charset="0"/>
                        </a:defRPr>
                      </a:lvl8pPr>
                      <a:lvl9pPr fontAlgn="base">
                        <a:spcBef>
                          <a:spcPct val="20000"/>
                        </a:spcBef>
                        <a:spcAft>
                          <a:spcPct val="0"/>
                        </a:spcAft>
                        <a:buClr>
                          <a:schemeClr val="folHlink"/>
                        </a:buClr>
                        <a:buFont typeface="Wingdings" panose="05000000000000000000" pitchFamily="2" charset="2"/>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Tx/>
                        <a:buFont typeface="Wingdings" panose="05000000000000000000" pitchFamily="2" charset="2"/>
                        <a:buNone/>
                        <a:tabLst/>
                      </a:pPr>
                      <a:endParaRPr kumimoji="0" lang="en-GB" altLang="en-US" sz="2800" b="0" i="0" u="none" strike="noStrike" cap="none" normalizeH="0" baseline="0" smtClean="0">
                        <a:ln>
                          <a:noFill/>
                        </a:ln>
                        <a:solidFill>
                          <a:schemeClr val="tx2"/>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66788">
                <a:tc>
                  <a:txBody>
                    <a:bodyPr/>
                    <a:lstStyle>
                      <a:lvl1pPr>
                        <a:spcBef>
                          <a:spcPct val="20000"/>
                        </a:spcBef>
                        <a:buClr>
                          <a:schemeClr val="folHlink"/>
                        </a:buClr>
                        <a:buFont typeface="Wingdings" panose="05000000000000000000" pitchFamily="2" charset="2"/>
                        <a:defRPr sz="2800">
                          <a:solidFill>
                            <a:schemeClr val="tx2"/>
                          </a:solidFill>
                          <a:latin typeface="Arial" panose="020B0604020202020204" pitchFamily="34" charset="0"/>
                        </a:defRPr>
                      </a:lvl1pPr>
                      <a:lvl2pPr>
                        <a:spcBef>
                          <a:spcPct val="20000"/>
                        </a:spcBef>
                        <a:buClr>
                          <a:schemeClr val="folHlink"/>
                        </a:buClr>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folHlink"/>
                        </a:buClr>
                        <a:buFont typeface="Wingdings" panose="05000000000000000000" pitchFamily="2" charset="2"/>
                        <a:defRPr sz="2000">
                          <a:solidFill>
                            <a:schemeClr val="tx2"/>
                          </a:solidFill>
                          <a:latin typeface="Arial" panose="020B0604020202020204" pitchFamily="34" charset="0"/>
                        </a:defRPr>
                      </a:lvl3pPr>
                      <a:lvl4pPr>
                        <a:spcBef>
                          <a:spcPct val="20000"/>
                        </a:spcBef>
                        <a:buClr>
                          <a:schemeClr val="folHlink"/>
                        </a:buClr>
                        <a:buFont typeface="Wingdings" panose="05000000000000000000" pitchFamily="2" charset="2"/>
                        <a:defRPr>
                          <a:solidFill>
                            <a:schemeClr val="tx2"/>
                          </a:solidFill>
                          <a:latin typeface="Arial" panose="020B0604020202020204" pitchFamily="34" charset="0"/>
                        </a:defRPr>
                      </a:lvl4pPr>
                      <a:lvl5pPr>
                        <a:spcBef>
                          <a:spcPct val="20000"/>
                        </a:spcBef>
                        <a:buClr>
                          <a:schemeClr val="folHlink"/>
                        </a:buClr>
                        <a:buFont typeface="Wingdings" panose="05000000000000000000" pitchFamily="2" charset="2"/>
                        <a:defRPr>
                          <a:solidFill>
                            <a:schemeClr val="tx2"/>
                          </a:solidFill>
                          <a:latin typeface="Arial" panose="020B0604020202020204" pitchFamily="34" charset="0"/>
                        </a:defRPr>
                      </a:lvl5pPr>
                      <a:lvl6pPr fontAlgn="base">
                        <a:spcBef>
                          <a:spcPct val="20000"/>
                        </a:spcBef>
                        <a:spcAft>
                          <a:spcPct val="0"/>
                        </a:spcAft>
                        <a:buClr>
                          <a:schemeClr val="folHlink"/>
                        </a:buClr>
                        <a:buFont typeface="Wingdings" panose="05000000000000000000" pitchFamily="2" charset="2"/>
                        <a:defRPr>
                          <a:solidFill>
                            <a:schemeClr val="tx2"/>
                          </a:solidFill>
                          <a:latin typeface="Arial" panose="020B0604020202020204" pitchFamily="34" charset="0"/>
                        </a:defRPr>
                      </a:lvl6pPr>
                      <a:lvl7pPr fontAlgn="base">
                        <a:spcBef>
                          <a:spcPct val="20000"/>
                        </a:spcBef>
                        <a:spcAft>
                          <a:spcPct val="0"/>
                        </a:spcAft>
                        <a:buClr>
                          <a:schemeClr val="folHlink"/>
                        </a:buClr>
                        <a:buFont typeface="Wingdings" panose="05000000000000000000" pitchFamily="2" charset="2"/>
                        <a:defRPr>
                          <a:solidFill>
                            <a:schemeClr val="tx2"/>
                          </a:solidFill>
                          <a:latin typeface="Arial" panose="020B0604020202020204" pitchFamily="34" charset="0"/>
                        </a:defRPr>
                      </a:lvl7pPr>
                      <a:lvl8pPr fontAlgn="base">
                        <a:spcBef>
                          <a:spcPct val="20000"/>
                        </a:spcBef>
                        <a:spcAft>
                          <a:spcPct val="0"/>
                        </a:spcAft>
                        <a:buClr>
                          <a:schemeClr val="folHlink"/>
                        </a:buClr>
                        <a:buFont typeface="Wingdings" panose="05000000000000000000" pitchFamily="2" charset="2"/>
                        <a:defRPr>
                          <a:solidFill>
                            <a:schemeClr val="tx2"/>
                          </a:solidFill>
                          <a:latin typeface="Arial" panose="020B0604020202020204" pitchFamily="34" charset="0"/>
                        </a:defRPr>
                      </a:lvl8pPr>
                      <a:lvl9pPr fontAlgn="base">
                        <a:spcBef>
                          <a:spcPct val="20000"/>
                        </a:spcBef>
                        <a:spcAft>
                          <a:spcPct val="0"/>
                        </a:spcAft>
                        <a:buClr>
                          <a:schemeClr val="folHlink"/>
                        </a:buClr>
                        <a:buFont typeface="Wingdings" panose="05000000000000000000" pitchFamily="2" charset="2"/>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Tx/>
                        <a:buFont typeface="Wingdings" panose="05000000000000000000" pitchFamily="2" charset="2"/>
                        <a:buNone/>
                        <a:tabLst/>
                      </a:pPr>
                      <a:endParaRPr kumimoji="0" lang="en-GB" altLang="en-US" sz="2800" b="0" i="0" u="none" strike="noStrike" cap="none" normalizeH="0" baseline="0" smtClean="0">
                        <a:ln>
                          <a:noFill/>
                        </a:ln>
                        <a:solidFill>
                          <a:schemeClr val="tx2"/>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folHlink"/>
                        </a:buClr>
                        <a:buFont typeface="Wingdings" panose="05000000000000000000" pitchFamily="2" charset="2"/>
                        <a:defRPr sz="2800">
                          <a:solidFill>
                            <a:schemeClr val="tx2"/>
                          </a:solidFill>
                          <a:latin typeface="Arial" panose="020B0604020202020204" pitchFamily="34" charset="0"/>
                        </a:defRPr>
                      </a:lvl1pPr>
                      <a:lvl2pPr>
                        <a:spcBef>
                          <a:spcPct val="20000"/>
                        </a:spcBef>
                        <a:buClr>
                          <a:schemeClr val="folHlink"/>
                        </a:buClr>
                        <a:buFont typeface="Wingdings" panose="05000000000000000000" pitchFamily="2" charset="2"/>
                        <a:defRPr sz="2400">
                          <a:solidFill>
                            <a:schemeClr val="tx2"/>
                          </a:solidFill>
                          <a:latin typeface="Arial" panose="020B0604020202020204" pitchFamily="34" charset="0"/>
                        </a:defRPr>
                      </a:lvl2pPr>
                      <a:lvl3pPr>
                        <a:spcBef>
                          <a:spcPct val="20000"/>
                        </a:spcBef>
                        <a:buClr>
                          <a:schemeClr val="folHlink"/>
                        </a:buClr>
                        <a:buFont typeface="Wingdings" panose="05000000000000000000" pitchFamily="2" charset="2"/>
                        <a:defRPr sz="2000">
                          <a:solidFill>
                            <a:schemeClr val="tx2"/>
                          </a:solidFill>
                          <a:latin typeface="Arial" panose="020B0604020202020204" pitchFamily="34" charset="0"/>
                        </a:defRPr>
                      </a:lvl3pPr>
                      <a:lvl4pPr>
                        <a:spcBef>
                          <a:spcPct val="20000"/>
                        </a:spcBef>
                        <a:buClr>
                          <a:schemeClr val="folHlink"/>
                        </a:buClr>
                        <a:buFont typeface="Wingdings" panose="05000000000000000000" pitchFamily="2" charset="2"/>
                        <a:defRPr>
                          <a:solidFill>
                            <a:schemeClr val="tx2"/>
                          </a:solidFill>
                          <a:latin typeface="Arial" panose="020B0604020202020204" pitchFamily="34" charset="0"/>
                        </a:defRPr>
                      </a:lvl4pPr>
                      <a:lvl5pPr>
                        <a:spcBef>
                          <a:spcPct val="20000"/>
                        </a:spcBef>
                        <a:buClr>
                          <a:schemeClr val="folHlink"/>
                        </a:buClr>
                        <a:buFont typeface="Wingdings" panose="05000000000000000000" pitchFamily="2" charset="2"/>
                        <a:defRPr>
                          <a:solidFill>
                            <a:schemeClr val="tx2"/>
                          </a:solidFill>
                          <a:latin typeface="Arial" panose="020B0604020202020204" pitchFamily="34" charset="0"/>
                        </a:defRPr>
                      </a:lvl5pPr>
                      <a:lvl6pPr fontAlgn="base">
                        <a:spcBef>
                          <a:spcPct val="20000"/>
                        </a:spcBef>
                        <a:spcAft>
                          <a:spcPct val="0"/>
                        </a:spcAft>
                        <a:buClr>
                          <a:schemeClr val="folHlink"/>
                        </a:buClr>
                        <a:buFont typeface="Wingdings" panose="05000000000000000000" pitchFamily="2" charset="2"/>
                        <a:defRPr>
                          <a:solidFill>
                            <a:schemeClr val="tx2"/>
                          </a:solidFill>
                          <a:latin typeface="Arial" panose="020B0604020202020204" pitchFamily="34" charset="0"/>
                        </a:defRPr>
                      </a:lvl6pPr>
                      <a:lvl7pPr fontAlgn="base">
                        <a:spcBef>
                          <a:spcPct val="20000"/>
                        </a:spcBef>
                        <a:spcAft>
                          <a:spcPct val="0"/>
                        </a:spcAft>
                        <a:buClr>
                          <a:schemeClr val="folHlink"/>
                        </a:buClr>
                        <a:buFont typeface="Wingdings" panose="05000000000000000000" pitchFamily="2" charset="2"/>
                        <a:defRPr>
                          <a:solidFill>
                            <a:schemeClr val="tx2"/>
                          </a:solidFill>
                          <a:latin typeface="Arial" panose="020B0604020202020204" pitchFamily="34" charset="0"/>
                        </a:defRPr>
                      </a:lvl7pPr>
                      <a:lvl8pPr fontAlgn="base">
                        <a:spcBef>
                          <a:spcPct val="20000"/>
                        </a:spcBef>
                        <a:spcAft>
                          <a:spcPct val="0"/>
                        </a:spcAft>
                        <a:buClr>
                          <a:schemeClr val="folHlink"/>
                        </a:buClr>
                        <a:buFont typeface="Wingdings" panose="05000000000000000000" pitchFamily="2" charset="2"/>
                        <a:defRPr>
                          <a:solidFill>
                            <a:schemeClr val="tx2"/>
                          </a:solidFill>
                          <a:latin typeface="Arial" panose="020B0604020202020204" pitchFamily="34" charset="0"/>
                        </a:defRPr>
                      </a:lvl8pPr>
                      <a:lvl9pPr fontAlgn="base">
                        <a:spcBef>
                          <a:spcPct val="20000"/>
                        </a:spcBef>
                        <a:spcAft>
                          <a:spcPct val="0"/>
                        </a:spcAft>
                        <a:buClr>
                          <a:schemeClr val="folHlink"/>
                        </a:buClr>
                        <a:buFont typeface="Wingdings" panose="05000000000000000000" pitchFamily="2" charset="2"/>
                        <a:defRPr>
                          <a:solidFill>
                            <a:schemeClr val="tx2"/>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
                          <a:schemeClr val="folHlink"/>
                        </a:buClr>
                        <a:buSzTx/>
                        <a:buFont typeface="Wingdings" panose="05000000000000000000" pitchFamily="2" charset="2"/>
                        <a:buNone/>
                        <a:tabLst/>
                      </a:pPr>
                      <a:endParaRPr kumimoji="0" lang="en-GB" altLang="en-US" sz="2800" b="0" i="0" u="none" strike="noStrike" cap="none" normalizeH="0" baseline="0" smtClean="0">
                        <a:ln>
                          <a:noFill/>
                        </a:ln>
                        <a:solidFill>
                          <a:schemeClr val="tx2"/>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03" name="Rectangle 15"/>
          <p:cNvSpPr>
            <a:spLocks noChangeArrowheads="1"/>
          </p:cNvSpPr>
          <p:nvPr/>
        </p:nvSpPr>
        <p:spPr bwMode="auto">
          <a:xfrm>
            <a:off x="4056063" y="43243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folHlink"/>
              </a:buClr>
              <a:buFont typeface="Wingdings" panose="05000000000000000000" pitchFamily="2" charset="2"/>
              <a:buChar char="§"/>
              <a:defRPr sz="3200">
                <a:solidFill>
                  <a:schemeClr val="tx2"/>
                </a:solidFill>
                <a:latin typeface="Arial" panose="020B0604020202020204" pitchFamily="34" charset="0"/>
              </a:defRPr>
            </a:lvl1pPr>
            <a:lvl2pPr marL="742950" indent="-285750">
              <a:spcBef>
                <a:spcPct val="20000"/>
              </a:spcBef>
              <a:buClr>
                <a:schemeClr val="folHlink"/>
              </a:buClr>
              <a:buFont typeface="Wingdings" panose="05000000000000000000" pitchFamily="2" charset="2"/>
              <a:buChar char="§"/>
              <a:defRPr sz="2800">
                <a:solidFill>
                  <a:schemeClr val="tx2"/>
                </a:solidFill>
                <a:latin typeface="Arial" panose="020B0604020202020204" pitchFamily="34" charset="0"/>
              </a:defRPr>
            </a:lvl2pPr>
            <a:lvl3pPr marL="1143000" indent="-228600">
              <a:spcBef>
                <a:spcPct val="20000"/>
              </a:spcBef>
              <a:buClr>
                <a:schemeClr val="folHlink"/>
              </a:buClr>
              <a:buFont typeface="Wingdings" panose="05000000000000000000" pitchFamily="2" charset="2"/>
              <a:buChar char="§"/>
              <a:defRPr sz="2400">
                <a:solidFill>
                  <a:schemeClr val="tx2"/>
                </a:solidFill>
                <a:latin typeface="Arial" panose="020B0604020202020204" pitchFamily="34" charset="0"/>
              </a:defRPr>
            </a:lvl3pPr>
            <a:lvl4pPr marL="1600200" indent="-228600">
              <a:spcBef>
                <a:spcPct val="20000"/>
              </a:spcBef>
              <a:buClr>
                <a:schemeClr val="folHlink"/>
              </a:buClr>
              <a:buFont typeface="Wingdings" panose="05000000000000000000" pitchFamily="2" charset="2"/>
              <a:buChar char="§"/>
              <a:defRPr sz="2000">
                <a:solidFill>
                  <a:schemeClr val="tx2"/>
                </a:solidFill>
                <a:latin typeface="Arial" panose="020B0604020202020204" pitchFamily="34" charset="0"/>
              </a:defRPr>
            </a:lvl4pPr>
            <a:lvl5pPr marL="2057400" indent="-228600">
              <a:spcBef>
                <a:spcPct val="20000"/>
              </a:spcBef>
              <a:buClr>
                <a:schemeClr val="folHlink"/>
              </a:buClr>
              <a:buFont typeface="Wingdings" panose="05000000000000000000" pitchFamily="2" charset="2"/>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lr>
                <a:schemeClr val="folHlink"/>
              </a:buClr>
              <a:buFont typeface="Wingdings" panose="05000000000000000000" pitchFamily="2" charset="2"/>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lr>
                <a:schemeClr val="folHlink"/>
              </a:buClr>
              <a:buFont typeface="Wingdings" panose="05000000000000000000" pitchFamily="2" charset="2"/>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lr>
                <a:schemeClr val="folHlink"/>
              </a:buClr>
              <a:buFont typeface="Wingdings" panose="05000000000000000000" pitchFamily="2" charset="2"/>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lr>
                <a:schemeClr val="folHlink"/>
              </a:buClr>
              <a:buFont typeface="Wingdings" panose="05000000000000000000" pitchFamily="2" charset="2"/>
              <a:buChar char="§"/>
              <a:defRPr sz="2000">
                <a:solidFill>
                  <a:schemeClr val="tx2"/>
                </a:solidFill>
                <a:latin typeface="Arial" panose="020B0604020202020204" pitchFamily="34" charset="0"/>
              </a:defRPr>
            </a:lvl9pPr>
          </a:lstStyle>
          <a:p>
            <a:pPr algn="ctr" eaLnBrk="1" hangingPunct="1">
              <a:spcBef>
                <a:spcPct val="0"/>
              </a:spcBef>
              <a:buClrTx/>
              <a:buFontTx/>
              <a:buNone/>
            </a:pPr>
            <a:r>
              <a:rPr lang="en-GB" altLang="en-US" sz="1800">
                <a:solidFill>
                  <a:schemeClr val="tx1"/>
                </a:solidFill>
              </a:rPr>
              <a:t>Text box</a:t>
            </a:r>
            <a:endParaRPr lang="en-US" altLang="en-US" sz="1800">
              <a:solidFill>
                <a:schemeClr val="tx1"/>
              </a:solidFill>
            </a:endParaRPr>
          </a:p>
        </p:txBody>
      </p:sp>
      <p:sp>
        <p:nvSpPr>
          <p:cNvPr id="12304" name="Rectangle 16"/>
          <p:cNvSpPr>
            <a:spLocks noChangeArrowheads="1"/>
          </p:cNvSpPr>
          <p:nvPr/>
        </p:nvSpPr>
        <p:spPr bwMode="auto">
          <a:xfrm>
            <a:off x="6597650" y="43243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spcBef>
                <a:spcPct val="20000"/>
              </a:spcBef>
              <a:buClr>
                <a:schemeClr val="folHlink"/>
              </a:buClr>
              <a:buFont typeface="Wingdings" panose="05000000000000000000" pitchFamily="2" charset="2"/>
              <a:buChar char="§"/>
              <a:defRPr sz="3200">
                <a:solidFill>
                  <a:schemeClr val="tx2"/>
                </a:solidFill>
                <a:latin typeface="Arial" panose="020B0604020202020204" pitchFamily="34" charset="0"/>
              </a:defRPr>
            </a:lvl1pPr>
            <a:lvl2pPr marL="742950" indent="-285750">
              <a:spcBef>
                <a:spcPct val="20000"/>
              </a:spcBef>
              <a:buClr>
                <a:schemeClr val="folHlink"/>
              </a:buClr>
              <a:buFont typeface="Wingdings" panose="05000000000000000000" pitchFamily="2" charset="2"/>
              <a:buChar char="§"/>
              <a:defRPr sz="2800">
                <a:solidFill>
                  <a:schemeClr val="tx2"/>
                </a:solidFill>
                <a:latin typeface="Arial" panose="020B0604020202020204" pitchFamily="34" charset="0"/>
              </a:defRPr>
            </a:lvl2pPr>
            <a:lvl3pPr marL="1143000" indent="-228600">
              <a:spcBef>
                <a:spcPct val="20000"/>
              </a:spcBef>
              <a:buClr>
                <a:schemeClr val="folHlink"/>
              </a:buClr>
              <a:buFont typeface="Wingdings" panose="05000000000000000000" pitchFamily="2" charset="2"/>
              <a:buChar char="§"/>
              <a:defRPr sz="2400">
                <a:solidFill>
                  <a:schemeClr val="tx2"/>
                </a:solidFill>
                <a:latin typeface="Arial" panose="020B0604020202020204" pitchFamily="34" charset="0"/>
              </a:defRPr>
            </a:lvl3pPr>
            <a:lvl4pPr marL="1600200" indent="-228600">
              <a:spcBef>
                <a:spcPct val="20000"/>
              </a:spcBef>
              <a:buClr>
                <a:schemeClr val="folHlink"/>
              </a:buClr>
              <a:buFont typeface="Wingdings" panose="05000000000000000000" pitchFamily="2" charset="2"/>
              <a:buChar char="§"/>
              <a:defRPr sz="2000">
                <a:solidFill>
                  <a:schemeClr val="tx2"/>
                </a:solidFill>
                <a:latin typeface="Arial" panose="020B0604020202020204" pitchFamily="34" charset="0"/>
              </a:defRPr>
            </a:lvl4pPr>
            <a:lvl5pPr marL="2057400" indent="-228600">
              <a:spcBef>
                <a:spcPct val="20000"/>
              </a:spcBef>
              <a:buClr>
                <a:schemeClr val="folHlink"/>
              </a:buClr>
              <a:buFont typeface="Wingdings" panose="05000000000000000000" pitchFamily="2" charset="2"/>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lr>
                <a:schemeClr val="folHlink"/>
              </a:buClr>
              <a:buFont typeface="Wingdings" panose="05000000000000000000" pitchFamily="2" charset="2"/>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lr>
                <a:schemeClr val="folHlink"/>
              </a:buClr>
              <a:buFont typeface="Wingdings" panose="05000000000000000000" pitchFamily="2" charset="2"/>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lr>
                <a:schemeClr val="folHlink"/>
              </a:buClr>
              <a:buFont typeface="Wingdings" panose="05000000000000000000" pitchFamily="2" charset="2"/>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lr>
                <a:schemeClr val="folHlink"/>
              </a:buClr>
              <a:buFont typeface="Wingdings" panose="05000000000000000000" pitchFamily="2" charset="2"/>
              <a:buChar char="§"/>
              <a:defRPr sz="2000">
                <a:solidFill>
                  <a:schemeClr val="tx2"/>
                </a:solidFill>
                <a:latin typeface="Arial" panose="020B0604020202020204" pitchFamily="34" charset="0"/>
              </a:defRPr>
            </a:lvl9pPr>
          </a:lstStyle>
          <a:p>
            <a:pPr algn="ctr" eaLnBrk="1" hangingPunct="1">
              <a:spcBef>
                <a:spcPct val="0"/>
              </a:spcBef>
              <a:buClrTx/>
              <a:buFontTx/>
              <a:buNone/>
            </a:pPr>
            <a:r>
              <a:rPr lang="en-GB" altLang="en-US" sz="1800">
                <a:solidFill>
                  <a:schemeClr val="tx1"/>
                </a:solidFill>
              </a:rPr>
              <a:t>Text box</a:t>
            </a:r>
          </a:p>
          <a:p>
            <a:pPr algn="ctr" eaLnBrk="1" hangingPunct="1">
              <a:spcBef>
                <a:spcPct val="0"/>
              </a:spcBef>
              <a:buClrTx/>
              <a:buFontTx/>
              <a:buNone/>
            </a:pPr>
            <a:r>
              <a:rPr lang="en-GB" altLang="en-US" sz="1800">
                <a:solidFill>
                  <a:schemeClr val="tx1"/>
                </a:solidFill>
              </a:rPr>
              <a:t>With shadow</a:t>
            </a:r>
            <a:endParaRPr lang="en-US" altLang="en-US" sz="1800">
              <a:solidFill>
                <a:schemeClr val="tx1"/>
              </a:solidFill>
            </a:endParaRPr>
          </a:p>
        </p:txBody>
      </p:sp>
      <p:sp>
        <p:nvSpPr>
          <p:cNvPr id="12305" name="Line 17"/>
          <p:cNvSpPr>
            <a:spLocks noChangeShapeType="1"/>
          </p:cNvSpPr>
          <p:nvPr/>
        </p:nvSpPr>
        <p:spPr bwMode="auto">
          <a:xfrm flipV="1">
            <a:off x="4067175" y="2420938"/>
            <a:ext cx="574675" cy="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folHlink"/>
              </a:buClr>
              <a:buFont typeface="Wingdings" panose="05000000000000000000" pitchFamily="2" charset="2"/>
              <a:buChar char="§"/>
              <a:defRPr sz="3200">
                <a:solidFill>
                  <a:schemeClr val="tx2"/>
                </a:solidFill>
                <a:latin typeface="Arial" panose="020B0604020202020204" pitchFamily="34" charset="0"/>
              </a:defRPr>
            </a:lvl1pPr>
            <a:lvl2pPr marL="742950" indent="-285750">
              <a:spcBef>
                <a:spcPct val="20000"/>
              </a:spcBef>
              <a:buClr>
                <a:schemeClr val="folHlink"/>
              </a:buClr>
              <a:buFont typeface="Wingdings" panose="05000000000000000000" pitchFamily="2" charset="2"/>
              <a:buChar char="§"/>
              <a:defRPr sz="2800">
                <a:solidFill>
                  <a:schemeClr val="tx2"/>
                </a:solidFill>
                <a:latin typeface="Arial" panose="020B0604020202020204" pitchFamily="34" charset="0"/>
              </a:defRPr>
            </a:lvl2pPr>
            <a:lvl3pPr marL="1143000" indent="-228600">
              <a:spcBef>
                <a:spcPct val="20000"/>
              </a:spcBef>
              <a:buClr>
                <a:schemeClr val="folHlink"/>
              </a:buClr>
              <a:buFont typeface="Wingdings" panose="05000000000000000000" pitchFamily="2" charset="2"/>
              <a:buChar char="§"/>
              <a:defRPr sz="2400">
                <a:solidFill>
                  <a:schemeClr val="tx2"/>
                </a:solidFill>
                <a:latin typeface="Arial" panose="020B0604020202020204" pitchFamily="34" charset="0"/>
              </a:defRPr>
            </a:lvl3pPr>
            <a:lvl4pPr marL="1600200" indent="-228600">
              <a:spcBef>
                <a:spcPct val="20000"/>
              </a:spcBef>
              <a:buClr>
                <a:schemeClr val="folHlink"/>
              </a:buClr>
              <a:buFont typeface="Wingdings" panose="05000000000000000000" pitchFamily="2" charset="2"/>
              <a:buChar char="§"/>
              <a:defRPr sz="2000">
                <a:solidFill>
                  <a:schemeClr val="tx2"/>
                </a:solidFill>
                <a:latin typeface="Arial" panose="020B0604020202020204" pitchFamily="34" charset="0"/>
              </a:defRPr>
            </a:lvl4pPr>
            <a:lvl5pPr marL="2057400" indent="-228600">
              <a:spcBef>
                <a:spcPct val="20000"/>
              </a:spcBef>
              <a:buClr>
                <a:schemeClr val="folHlink"/>
              </a:buClr>
              <a:buFont typeface="Wingdings" panose="05000000000000000000" pitchFamily="2" charset="2"/>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lr>
                <a:schemeClr val="folHlink"/>
              </a:buClr>
              <a:buFont typeface="Wingdings" panose="05000000000000000000" pitchFamily="2" charset="2"/>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lr>
                <a:schemeClr val="folHlink"/>
              </a:buClr>
              <a:buFont typeface="Wingdings" panose="05000000000000000000" pitchFamily="2" charset="2"/>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lr>
                <a:schemeClr val="folHlink"/>
              </a:buClr>
              <a:buFont typeface="Wingdings" panose="05000000000000000000" pitchFamily="2" charset="2"/>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lr>
                <a:schemeClr val="folHlink"/>
              </a:buClr>
              <a:buFont typeface="Wingdings" panose="05000000000000000000" pitchFamily="2" charset="2"/>
              <a:buChar char="§"/>
              <a:defRPr sz="2000">
                <a:solidFill>
                  <a:schemeClr val="tx2"/>
                </a:solidFill>
                <a:latin typeface="Arial" panose="020B0604020202020204" pitchFamily="34" charset="0"/>
              </a:defRPr>
            </a:lvl9pPr>
          </a:lstStyle>
          <a:p>
            <a:pPr eaLnBrk="1" hangingPunct="1">
              <a:spcBef>
                <a:spcPct val="0"/>
              </a:spcBef>
              <a:buClrTx/>
              <a:buFontTx/>
              <a:buNone/>
            </a:pPr>
            <a:endParaRPr lang="en-GB" altLang="en-US" sz="1800">
              <a:solidFill>
                <a:schemeClr val="tx1"/>
              </a:solidFill>
            </a:endParaRPr>
          </a:p>
        </p:txBody>
      </p:sp>
      <p:sp>
        <p:nvSpPr>
          <p:cNvPr id="14339"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4340"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Font typeface="Wingdings" panose="05000000000000000000" pitchFamily="2" charset="2"/>
              <a:buChar char="§"/>
              <a:defRPr sz="3200">
                <a:solidFill>
                  <a:schemeClr val="tx2"/>
                </a:solidFill>
                <a:latin typeface="Arial" panose="020B0604020202020204" pitchFamily="34" charset="0"/>
              </a:defRPr>
            </a:lvl1pPr>
            <a:lvl2pPr marL="742950" indent="-285750">
              <a:spcBef>
                <a:spcPct val="20000"/>
              </a:spcBef>
              <a:buClr>
                <a:schemeClr val="folHlink"/>
              </a:buClr>
              <a:buFont typeface="Wingdings" panose="05000000000000000000" pitchFamily="2" charset="2"/>
              <a:buChar char="§"/>
              <a:defRPr sz="2800">
                <a:solidFill>
                  <a:schemeClr val="tx2"/>
                </a:solidFill>
                <a:latin typeface="Arial" panose="020B0604020202020204" pitchFamily="34" charset="0"/>
              </a:defRPr>
            </a:lvl2pPr>
            <a:lvl3pPr marL="1143000" indent="-228600">
              <a:spcBef>
                <a:spcPct val="20000"/>
              </a:spcBef>
              <a:buClr>
                <a:schemeClr val="folHlink"/>
              </a:buClr>
              <a:buFont typeface="Wingdings" panose="05000000000000000000" pitchFamily="2" charset="2"/>
              <a:buChar char="§"/>
              <a:defRPr sz="2400">
                <a:solidFill>
                  <a:schemeClr val="tx2"/>
                </a:solidFill>
                <a:latin typeface="Arial" panose="020B0604020202020204" pitchFamily="34" charset="0"/>
              </a:defRPr>
            </a:lvl3pPr>
            <a:lvl4pPr marL="1600200" indent="-228600">
              <a:spcBef>
                <a:spcPct val="20000"/>
              </a:spcBef>
              <a:buClr>
                <a:schemeClr val="folHlink"/>
              </a:buClr>
              <a:buFont typeface="Wingdings" panose="05000000000000000000" pitchFamily="2" charset="2"/>
              <a:buChar char="§"/>
              <a:defRPr sz="2000">
                <a:solidFill>
                  <a:schemeClr val="tx2"/>
                </a:solidFill>
                <a:latin typeface="Arial" panose="020B0604020202020204" pitchFamily="34" charset="0"/>
              </a:defRPr>
            </a:lvl4pPr>
            <a:lvl5pPr marL="2057400" indent="-228600">
              <a:spcBef>
                <a:spcPct val="20000"/>
              </a:spcBef>
              <a:buClr>
                <a:schemeClr val="folHlink"/>
              </a:buClr>
              <a:buFont typeface="Wingdings" panose="05000000000000000000" pitchFamily="2" charset="2"/>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lr>
                <a:schemeClr val="folHlink"/>
              </a:buClr>
              <a:buFont typeface="Wingdings" panose="05000000000000000000" pitchFamily="2" charset="2"/>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lr>
                <a:schemeClr val="folHlink"/>
              </a:buClr>
              <a:buFont typeface="Wingdings" panose="05000000000000000000" pitchFamily="2" charset="2"/>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lr>
                <a:schemeClr val="folHlink"/>
              </a:buClr>
              <a:buFont typeface="Wingdings" panose="05000000000000000000" pitchFamily="2" charset="2"/>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lr>
                <a:schemeClr val="folHlink"/>
              </a:buClr>
              <a:buFont typeface="Wingdings" panose="05000000000000000000" pitchFamily="2" charset="2"/>
              <a:buChar char="§"/>
              <a:defRPr sz="2000">
                <a:solidFill>
                  <a:schemeClr val="tx2"/>
                </a:solidFill>
                <a:latin typeface="Arial" panose="020B0604020202020204" pitchFamily="34" charset="0"/>
              </a:defRPr>
            </a:lvl9pPr>
          </a:lstStyle>
          <a:p>
            <a:pPr eaLnBrk="1" hangingPunct="1">
              <a:spcBef>
                <a:spcPct val="50000"/>
              </a:spcBef>
              <a:buClrTx/>
              <a:buFontTx/>
              <a:buNone/>
            </a:pPr>
            <a:r>
              <a:rPr lang="en-GB" altLang="en-US" sz="2000" b="1">
                <a:solidFill>
                  <a:schemeClr val="tx1"/>
                </a:solidFill>
                <a:cs typeface="Arial" panose="020B0604020202020204" pitchFamily="34" charset="0"/>
              </a:rPr>
              <a:t>You are free to use these templates for your personal and business presentations.</a:t>
            </a:r>
          </a:p>
        </p:txBody>
      </p:sp>
      <p:sp>
        <p:nvSpPr>
          <p:cNvPr id="14341"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chemeClr val="folHlink"/>
              </a:buClr>
              <a:buFont typeface="Wingdings" panose="05000000000000000000" pitchFamily="2" charset="2"/>
              <a:buChar char="§"/>
              <a:defRPr sz="3200">
                <a:solidFill>
                  <a:schemeClr val="tx2"/>
                </a:solidFill>
                <a:latin typeface="Arial" panose="020B0604020202020204" pitchFamily="34" charset="0"/>
              </a:defRPr>
            </a:lvl1pPr>
            <a:lvl2pPr marL="742950" indent="-285750">
              <a:spcBef>
                <a:spcPct val="20000"/>
              </a:spcBef>
              <a:buClr>
                <a:schemeClr val="folHlink"/>
              </a:buClr>
              <a:buFont typeface="Wingdings" panose="05000000000000000000" pitchFamily="2" charset="2"/>
              <a:buChar char="§"/>
              <a:defRPr sz="2800">
                <a:solidFill>
                  <a:schemeClr val="tx2"/>
                </a:solidFill>
                <a:latin typeface="Arial" panose="020B0604020202020204" pitchFamily="34" charset="0"/>
              </a:defRPr>
            </a:lvl2pPr>
            <a:lvl3pPr marL="1143000" indent="-228600">
              <a:spcBef>
                <a:spcPct val="20000"/>
              </a:spcBef>
              <a:buClr>
                <a:schemeClr val="folHlink"/>
              </a:buClr>
              <a:buFont typeface="Wingdings" panose="05000000000000000000" pitchFamily="2" charset="2"/>
              <a:buChar char="§"/>
              <a:defRPr sz="2400">
                <a:solidFill>
                  <a:schemeClr val="tx2"/>
                </a:solidFill>
                <a:latin typeface="Arial" panose="020B0604020202020204" pitchFamily="34" charset="0"/>
              </a:defRPr>
            </a:lvl3pPr>
            <a:lvl4pPr marL="1600200" indent="-228600">
              <a:spcBef>
                <a:spcPct val="20000"/>
              </a:spcBef>
              <a:buClr>
                <a:schemeClr val="folHlink"/>
              </a:buClr>
              <a:buFont typeface="Wingdings" panose="05000000000000000000" pitchFamily="2" charset="2"/>
              <a:buChar char="§"/>
              <a:defRPr sz="2000">
                <a:solidFill>
                  <a:schemeClr val="tx2"/>
                </a:solidFill>
                <a:latin typeface="Arial" panose="020B0604020202020204" pitchFamily="34" charset="0"/>
              </a:defRPr>
            </a:lvl4pPr>
            <a:lvl5pPr marL="2057400" indent="-228600">
              <a:spcBef>
                <a:spcPct val="20000"/>
              </a:spcBef>
              <a:buClr>
                <a:schemeClr val="folHlink"/>
              </a:buClr>
              <a:buFont typeface="Wingdings" panose="05000000000000000000" pitchFamily="2" charset="2"/>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lr>
                <a:schemeClr val="folHlink"/>
              </a:buClr>
              <a:buFont typeface="Wingdings" panose="05000000000000000000" pitchFamily="2" charset="2"/>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lr>
                <a:schemeClr val="folHlink"/>
              </a:buClr>
              <a:buFont typeface="Wingdings" panose="05000000000000000000" pitchFamily="2" charset="2"/>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lr>
                <a:schemeClr val="folHlink"/>
              </a:buClr>
              <a:buFont typeface="Wingdings" panose="05000000000000000000" pitchFamily="2" charset="2"/>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lr>
                <a:schemeClr val="folHlink"/>
              </a:buClr>
              <a:buFont typeface="Wingdings" panose="05000000000000000000" pitchFamily="2" charset="2"/>
              <a:buChar char="§"/>
              <a:defRPr sz="2000">
                <a:solidFill>
                  <a:schemeClr val="tx2"/>
                </a:solidFill>
                <a:latin typeface="Arial" panose="020B0604020202020204" pitchFamily="34" charset="0"/>
              </a:defRPr>
            </a:lvl9pPr>
          </a:lstStyle>
          <a:p>
            <a:pPr eaLnBrk="1" hangingPunct="1">
              <a:spcBef>
                <a:spcPct val="0"/>
              </a:spcBef>
              <a:buClrTx/>
              <a:buFontTx/>
              <a:buNone/>
            </a:pPr>
            <a:r>
              <a:rPr lang="en-GB" altLang="en-US" sz="1600" b="1" u="sng">
                <a:solidFill>
                  <a:schemeClr val="tx1"/>
                </a:solidFill>
                <a:cs typeface="Arial" panose="020B0604020202020204" pitchFamily="34" charset="0"/>
              </a:rPr>
              <a:t>Do</a:t>
            </a:r>
          </a:p>
          <a:p>
            <a:pPr eaLnBrk="1" hangingPunct="1">
              <a:spcBef>
                <a:spcPct val="0"/>
              </a:spcBef>
              <a:buClrTx/>
              <a:buFont typeface="Wingdings" panose="05000000000000000000" pitchFamily="2" charset="2"/>
              <a:buChar char="ü"/>
            </a:pPr>
            <a:r>
              <a:rPr lang="en-GB" altLang="en-US" sz="1400">
                <a:solidFill>
                  <a:schemeClr val="tx1"/>
                </a:solidFill>
                <a:cs typeface="Arial" panose="020B0604020202020204" pitchFamily="34" charset="0"/>
              </a:rPr>
              <a:t>Use these templates for your presentations</a:t>
            </a:r>
          </a:p>
          <a:p>
            <a:pPr eaLnBrk="1" hangingPunct="1">
              <a:spcBef>
                <a:spcPct val="0"/>
              </a:spcBef>
              <a:buClrTx/>
              <a:buFont typeface="Wingdings" panose="05000000000000000000" pitchFamily="2" charset="2"/>
              <a:buChar char="ü"/>
            </a:pPr>
            <a:r>
              <a:rPr lang="en-GB" altLang="en-US" sz="1400">
                <a:solidFill>
                  <a:schemeClr val="tx1"/>
                </a:solidFill>
                <a:cs typeface="Arial" panose="020B0604020202020204" pitchFamily="34" charset="0"/>
              </a:rPr>
              <a:t>Display your presentation on a web site provided that it is not for the purpose of downloading the template.</a:t>
            </a:r>
          </a:p>
          <a:p>
            <a:pPr eaLnBrk="1" hangingPunct="1">
              <a:spcBef>
                <a:spcPct val="0"/>
              </a:spcBef>
              <a:buClrTx/>
              <a:buFont typeface="Wingdings" panose="05000000000000000000" pitchFamily="2" charset="2"/>
              <a:buChar char="ü"/>
            </a:pPr>
            <a:r>
              <a:rPr lang="en-US" altLang="en-US" sz="1400">
                <a:solidFill>
                  <a:schemeClr val="tx1"/>
                </a:solidFill>
                <a:cs typeface="Arial" panose="020B0604020202020204" pitchFamily="34" charset="0"/>
              </a:rPr>
              <a:t>If you like these templates, we would always appreciate a link back to our website.  Many thanks.</a:t>
            </a:r>
          </a:p>
          <a:p>
            <a:pPr eaLnBrk="1" hangingPunct="1">
              <a:spcBef>
                <a:spcPct val="0"/>
              </a:spcBef>
              <a:buClrTx/>
              <a:buFont typeface="Wingdings" panose="05000000000000000000" pitchFamily="2" charset="2"/>
              <a:buChar char="ü"/>
            </a:pPr>
            <a:endParaRPr lang="en-US" altLang="en-US" sz="1400">
              <a:solidFill>
                <a:schemeClr val="tx1"/>
              </a:solidFill>
              <a:cs typeface="Arial" panose="020B0604020202020204" pitchFamily="34" charset="0"/>
            </a:endParaRPr>
          </a:p>
        </p:txBody>
      </p:sp>
      <p:sp>
        <p:nvSpPr>
          <p:cNvPr id="14342"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chemeClr val="folHlink"/>
              </a:buClr>
              <a:buFont typeface="Wingdings" panose="05000000000000000000" pitchFamily="2" charset="2"/>
              <a:buChar char="§"/>
              <a:defRPr sz="3200">
                <a:solidFill>
                  <a:schemeClr val="tx2"/>
                </a:solidFill>
                <a:latin typeface="Arial" panose="020B0604020202020204" pitchFamily="34" charset="0"/>
              </a:defRPr>
            </a:lvl1pPr>
            <a:lvl2pPr marL="742950" indent="-285750">
              <a:spcBef>
                <a:spcPct val="20000"/>
              </a:spcBef>
              <a:buClr>
                <a:schemeClr val="folHlink"/>
              </a:buClr>
              <a:buFont typeface="Wingdings" panose="05000000000000000000" pitchFamily="2" charset="2"/>
              <a:buChar char="§"/>
              <a:defRPr sz="2800">
                <a:solidFill>
                  <a:schemeClr val="tx2"/>
                </a:solidFill>
                <a:latin typeface="Arial" panose="020B0604020202020204" pitchFamily="34" charset="0"/>
              </a:defRPr>
            </a:lvl2pPr>
            <a:lvl3pPr marL="1143000" indent="-228600">
              <a:spcBef>
                <a:spcPct val="20000"/>
              </a:spcBef>
              <a:buClr>
                <a:schemeClr val="folHlink"/>
              </a:buClr>
              <a:buFont typeface="Wingdings" panose="05000000000000000000" pitchFamily="2" charset="2"/>
              <a:buChar char="§"/>
              <a:defRPr sz="2400">
                <a:solidFill>
                  <a:schemeClr val="tx2"/>
                </a:solidFill>
                <a:latin typeface="Arial" panose="020B0604020202020204" pitchFamily="34" charset="0"/>
              </a:defRPr>
            </a:lvl3pPr>
            <a:lvl4pPr marL="1600200" indent="-228600">
              <a:spcBef>
                <a:spcPct val="20000"/>
              </a:spcBef>
              <a:buClr>
                <a:schemeClr val="folHlink"/>
              </a:buClr>
              <a:buFont typeface="Wingdings" panose="05000000000000000000" pitchFamily="2" charset="2"/>
              <a:buChar char="§"/>
              <a:defRPr sz="2000">
                <a:solidFill>
                  <a:schemeClr val="tx2"/>
                </a:solidFill>
                <a:latin typeface="Arial" panose="020B0604020202020204" pitchFamily="34" charset="0"/>
              </a:defRPr>
            </a:lvl4pPr>
            <a:lvl5pPr marL="2057400" indent="-228600">
              <a:spcBef>
                <a:spcPct val="20000"/>
              </a:spcBef>
              <a:buClr>
                <a:schemeClr val="folHlink"/>
              </a:buClr>
              <a:buFont typeface="Wingdings" panose="05000000000000000000" pitchFamily="2" charset="2"/>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lr>
                <a:schemeClr val="folHlink"/>
              </a:buClr>
              <a:buFont typeface="Wingdings" panose="05000000000000000000" pitchFamily="2" charset="2"/>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lr>
                <a:schemeClr val="folHlink"/>
              </a:buClr>
              <a:buFont typeface="Wingdings" panose="05000000000000000000" pitchFamily="2" charset="2"/>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lr>
                <a:schemeClr val="folHlink"/>
              </a:buClr>
              <a:buFont typeface="Wingdings" panose="05000000000000000000" pitchFamily="2" charset="2"/>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lr>
                <a:schemeClr val="folHlink"/>
              </a:buClr>
              <a:buFont typeface="Wingdings" panose="05000000000000000000" pitchFamily="2" charset="2"/>
              <a:buChar char="§"/>
              <a:defRPr sz="2000">
                <a:solidFill>
                  <a:schemeClr val="tx2"/>
                </a:solidFill>
                <a:latin typeface="Arial" panose="020B0604020202020204" pitchFamily="34" charset="0"/>
              </a:defRPr>
            </a:lvl9pPr>
          </a:lstStyle>
          <a:p>
            <a:pPr eaLnBrk="1" hangingPunct="1">
              <a:spcBef>
                <a:spcPct val="0"/>
              </a:spcBef>
              <a:buClrTx/>
              <a:buFontTx/>
              <a:buNone/>
            </a:pPr>
            <a:r>
              <a:rPr lang="en-GB" altLang="en-US" sz="1600" b="1" u="sng">
                <a:solidFill>
                  <a:schemeClr val="tx1"/>
                </a:solidFill>
                <a:cs typeface="Arial" panose="020B0604020202020204" pitchFamily="34" charset="0"/>
              </a:rPr>
              <a:t>Don’t</a:t>
            </a:r>
          </a:p>
          <a:p>
            <a:pPr eaLnBrk="1" hangingPunct="1">
              <a:spcBef>
                <a:spcPct val="0"/>
              </a:spcBef>
              <a:buClrTx/>
              <a:buFont typeface="Wingdings" panose="05000000000000000000" pitchFamily="2" charset="2"/>
              <a:buChar char="û"/>
            </a:pPr>
            <a:r>
              <a:rPr lang="en-GB" altLang="en-US" sz="1400">
                <a:solidFill>
                  <a:schemeClr val="tx1"/>
                </a:solidFill>
                <a:cs typeface="Arial" panose="020B0604020202020204" pitchFamily="34" charset="0"/>
              </a:rPr>
              <a:t>Resell or distribute these templates</a:t>
            </a:r>
          </a:p>
          <a:p>
            <a:pPr eaLnBrk="1" hangingPunct="1">
              <a:spcBef>
                <a:spcPct val="0"/>
              </a:spcBef>
              <a:buClrTx/>
              <a:buFont typeface="Wingdings" panose="05000000000000000000" pitchFamily="2" charset="2"/>
              <a:buChar char="û"/>
            </a:pPr>
            <a:r>
              <a:rPr lang="en-GB" altLang="en-US" sz="1400">
                <a:solidFill>
                  <a:schemeClr val="tx1"/>
                </a:solidFill>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ClrTx/>
              <a:buFont typeface="Wingdings" panose="05000000000000000000" pitchFamily="2" charset="2"/>
              <a:buChar char="û"/>
            </a:pPr>
            <a:r>
              <a:rPr lang="en-GB" altLang="en-US" sz="1400">
                <a:solidFill>
                  <a:schemeClr val="tx1"/>
                </a:solidFill>
                <a:cs typeface="Arial" panose="020B0604020202020204" pitchFamily="34" charset="0"/>
              </a:rPr>
              <a:t>Pass off any of our created content as your own work</a:t>
            </a:r>
            <a:endParaRPr lang="en-US" altLang="en-US" sz="1400">
              <a:solidFill>
                <a:schemeClr val="tx1"/>
              </a:solidFill>
              <a:cs typeface="Arial" panose="020B0604020202020204" pitchFamily="34" charset="0"/>
            </a:endParaRPr>
          </a:p>
        </p:txBody>
      </p:sp>
      <p:sp>
        <p:nvSpPr>
          <p:cNvPr id="14343"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spcBef>
                <a:spcPct val="20000"/>
              </a:spcBef>
              <a:buClr>
                <a:schemeClr val="folHlink"/>
              </a:buClr>
              <a:buFont typeface="Wingdings" panose="05000000000000000000" pitchFamily="2" charset="2"/>
              <a:buChar char="§"/>
              <a:defRPr sz="3200">
                <a:solidFill>
                  <a:schemeClr val="tx2"/>
                </a:solidFill>
                <a:latin typeface="Arial" panose="020B0604020202020204" pitchFamily="34" charset="0"/>
              </a:defRPr>
            </a:lvl1pPr>
            <a:lvl2pPr>
              <a:spcBef>
                <a:spcPct val="20000"/>
              </a:spcBef>
              <a:buClr>
                <a:schemeClr val="folHlink"/>
              </a:buClr>
              <a:buFont typeface="Wingdings" panose="05000000000000000000" pitchFamily="2" charset="2"/>
              <a:buChar char="§"/>
              <a:defRPr sz="2800">
                <a:solidFill>
                  <a:schemeClr val="tx2"/>
                </a:solidFill>
                <a:latin typeface="Arial" panose="020B0604020202020204" pitchFamily="34" charset="0"/>
              </a:defRPr>
            </a:lvl2pPr>
            <a:lvl3pPr marL="1143000" indent="-228600">
              <a:spcBef>
                <a:spcPct val="20000"/>
              </a:spcBef>
              <a:buClr>
                <a:schemeClr val="folHlink"/>
              </a:buClr>
              <a:buFont typeface="Wingdings" panose="05000000000000000000" pitchFamily="2" charset="2"/>
              <a:buChar char="§"/>
              <a:defRPr sz="2400">
                <a:solidFill>
                  <a:schemeClr val="tx2"/>
                </a:solidFill>
                <a:latin typeface="Arial" panose="020B0604020202020204" pitchFamily="34" charset="0"/>
              </a:defRPr>
            </a:lvl3pPr>
            <a:lvl4pPr marL="1600200" indent="-228600">
              <a:spcBef>
                <a:spcPct val="20000"/>
              </a:spcBef>
              <a:buClr>
                <a:schemeClr val="folHlink"/>
              </a:buClr>
              <a:buFont typeface="Wingdings" panose="05000000000000000000" pitchFamily="2" charset="2"/>
              <a:buChar char="§"/>
              <a:defRPr sz="2000">
                <a:solidFill>
                  <a:schemeClr val="tx2"/>
                </a:solidFill>
                <a:latin typeface="Arial" panose="020B0604020202020204" pitchFamily="34" charset="0"/>
              </a:defRPr>
            </a:lvl4pPr>
            <a:lvl5pPr marL="2057400" indent="-228600">
              <a:spcBef>
                <a:spcPct val="20000"/>
              </a:spcBef>
              <a:buClr>
                <a:schemeClr val="folHlink"/>
              </a:buClr>
              <a:buFont typeface="Wingdings" panose="05000000000000000000" pitchFamily="2" charset="2"/>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lr>
                <a:schemeClr val="folHlink"/>
              </a:buClr>
              <a:buFont typeface="Wingdings" panose="05000000000000000000" pitchFamily="2" charset="2"/>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lr>
                <a:schemeClr val="folHlink"/>
              </a:buClr>
              <a:buFont typeface="Wingdings" panose="05000000000000000000" pitchFamily="2" charset="2"/>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lr>
                <a:schemeClr val="folHlink"/>
              </a:buClr>
              <a:buFont typeface="Wingdings" panose="05000000000000000000" pitchFamily="2" charset="2"/>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lr>
                <a:schemeClr val="folHlink"/>
              </a:buClr>
              <a:buFont typeface="Wingdings" panose="05000000000000000000" pitchFamily="2" charset="2"/>
              <a:buChar char="§"/>
              <a:defRPr sz="2000">
                <a:solidFill>
                  <a:schemeClr val="tx2"/>
                </a:solidFill>
                <a:latin typeface="Arial" panose="020B0604020202020204" pitchFamily="34" charset="0"/>
              </a:defRPr>
            </a:lvl9pPr>
          </a:lstStyle>
          <a:p>
            <a:pPr lvl="1" algn="ctr" eaLnBrk="1" hangingPunct="1">
              <a:lnSpc>
                <a:spcPct val="90000"/>
              </a:lnSpc>
              <a:buClr>
                <a:schemeClr val="accent1"/>
              </a:buClr>
              <a:buFontTx/>
              <a:buNone/>
            </a:pPr>
            <a:r>
              <a:rPr lang="en-GB" altLang="en-US" sz="2000" b="1">
                <a:solidFill>
                  <a:schemeClr val="tx1"/>
                </a:solidFill>
                <a:cs typeface="Arial" panose="020B0604020202020204" pitchFamily="34" charset="0"/>
              </a:rPr>
              <a:t>You can find many more free templates on the Presentation Magazine website </a:t>
            </a:r>
            <a:r>
              <a:rPr lang="en-GB" altLang="en-US" sz="2000" b="1">
                <a:solidFill>
                  <a:schemeClr val="tx1"/>
                </a:solidFill>
                <a:cs typeface="Arial" panose="020B0604020202020204" pitchFamily="34" charset="0"/>
                <a:hlinkClick r:id="rId3"/>
              </a:rPr>
              <a:t>www.presentationmagazine.com</a:t>
            </a:r>
            <a:r>
              <a:rPr lang="en-GB" altLang="en-US" sz="2000" b="1">
                <a:solidFill>
                  <a:schemeClr val="tx1"/>
                </a:solidFill>
                <a:cs typeface="Arial" panose="020B0604020202020204" pitchFamily="34" charset="0"/>
              </a:rPr>
              <a:t>  </a:t>
            </a:r>
            <a:endParaRPr lang="en-US" altLang="en-US" sz="2000" b="1">
              <a:solidFill>
                <a:schemeClr val="tx1"/>
              </a:solidFill>
              <a:cs typeface="Arial" panose="020B0604020202020204" pitchFamily="34" charset="0"/>
            </a:endParaRPr>
          </a:p>
        </p:txBody>
      </p:sp>
      <p:sp>
        <p:nvSpPr>
          <p:cNvPr id="14344"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folHlink"/>
              </a:buClr>
              <a:buFont typeface="Wingdings" panose="05000000000000000000" pitchFamily="2" charset="2"/>
              <a:buChar char="§"/>
              <a:defRPr sz="3200">
                <a:solidFill>
                  <a:schemeClr val="tx2"/>
                </a:solidFill>
                <a:latin typeface="Arial" panose="020B0604020202020204" pitchFamily="34" charset="0"/>
              </a:defRPr>
            </a:lvl1pPr>
            <a:lvl2pPr marL="742950" indent="-285750">
              <a:spcBef>
                <a:spcPct val="20000"/>
              </a:spcBef>
              <a:buClr>
                <a:schemeClr val="folHlink"/>
              </a:buClr>
              <a:buFont typeface="Wingdings" panose="05000000000000000000" pitchFamily="2" charset="2"/>
              <a:buChar char="§"/>
              <a:defRPr sz="2800">
                <a:solidFill>
                  <a:schemeClr val="tx2"/>
                </a:solidFill>
                <a:latin typeface="Arial" panose="020B0604020202020204" pitchFamily="34" charset="0"/>
              </a:defRPr>
            </a:lvl2pPr>
            <a:lvl3pPr marL="1143000" indent="-228600">
              <a:spcBef>
                <a:spcPct val="20000"/>
              </a:spcBef>
              <a:buClr>
                <a:schemeClr val="folHlink"/>
              </a:buClr>
              <a:buFont typeface="Wingdings" panose="05000000000000000000" pitchFamily="2" charset="2"/>
              <a:buChar char="§"/>
              <a:defRPr sz="2400">
                <a:solidFill>
                  <a:schemeClr val="tx2"/>
                </a:solidFill>
                <a:latin typeface="Arial" panose="020B0604020202020204" pitchFamily="34" charset="0"/>
              </a:defRPr>
            </a:lvl3pPr>
            <a:lvl4pPr marL="1600200" indent="-228600">
              <a:spcBef>
                <a:spcPct val="20000"/>
              </a:spcBef>
              <a:buClr>
                <a:schemeClr val="folHlink"/>
              </a:buClr>
              <a:buFont typeface="Wingdings" panose="05000000000000000000" pitchFamily="2" charset="2"/>
              <a:buChar char="§"/>
              <a:defRPr sz="2000">
                <a:solidFill>
                  <a:schemeClr val="tx2"/>
                </a:solidFill>
                <a:latin typeface="Arial" panose="020B0604020202020204" pitchFamily="34" charset="0"/>
              </a:defRPr>
            </a:lvl4pPr>
            <a:lvl5pPr marL="2057400" indent="-228600">
              <a:spcBef>
                <a:spcPct val="20000"/>
              </a:spcBef>
              <a:buClr>
                <a:schemeClr val="folHlink"/>
              </a:buClr>
              <a:buFont typeface="Wingdings" panose="05000000000000000000" pitchFamily="2" charset="2"/>
              <a:buChar char="§"/>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lr>
                <a:schemeClr val="folHlink"/>
              </a:buClr>
              <a:buFont typeface="Wingdings" panose="05000000000000000000" pitchFamily="2" charset="2"/>
              <a:buChar char="§"/>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lr>
                <a:schemeClr val="folHlink"/>
              </a:buClr>
              <a:buFont typeface="Wingdings" panose="05000000000000000000" pitchFamily="2" charset="2"/>
              <a:buChar char="§"/>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lr>
                <a:schemeClr val="folHlink"/>
              </a:buClr>
              <a:buFont typeface="Wingdings" panose="05000000000000000000" pitchFamily="2" charset="2"/>
              <a:buChar char="§"/>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lr>
                <a:schemeClr val="folHlink"/>
              </a:buClr>
              <a:buFont typeface="Wingdings" panose="05000000000000000000" pitchFamily="2" charset="2"/>
              <a:buChar char="§"/>
              <a:defRPr sz="2000">
                <a:solidFill>
                  <a:schemeClr val="tx2"/>
                </a:solidFill>
                <a:latin typeface="Arial" panose="020B0604020202020204" pitchFamily="34" charset="0"/>
              </a:defRPr>
            </a:lvl9pPr>
          </a:lstStyle>
          <a:p>
            <a:pPr eaLnBrk="1" hangingPunct="1">
              <a:spcBef>
                <a:spcPct val="50000"/>
              </a:spcBef>
              <a:buClrTx/>
              <a:buFontTx/>
              <a:buNone/>
            </a:pPr>
            <a:r>
              <a:rPr lang="en-GB" altLang="en-US" sz="1400">
                <a:solidFill>
                  <a:schemeClr val="tx1"/>
                </a:solidFill>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solidFill>
                <a:schemeClr val="tx1"/>
              </a:solidFill>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Gingham_Blue">
  <a:themeElements>
    <a:clrScheme name="">
      <a:dk1>
        <a:srgbClr val="000099"/>
      </a:dk1>
      <a:lt1>
        <a:srgbClr val="FFFFFF"/>
      </a:lt1>
      <a:dk2>
        <a:srgbClr val="003399"/>
      </a:dk2>
      <a:lt2>
        <a:srgbClr val="808080"/>
      </a:lt2>
      <a:accent1>
        <a:srgbClr val="DCE4F0"/>
      </a:accent1>
      <a:accent2>
        <a:srgbClr val="8BA5CE"/>
      </a:accent2>
      <a:accent3>
        <a:srgbClr val="FFFFFF"/>
      </a:accent3>
      <a:accent4>
        <a:srgbClr val="000082"/>
      </a:accent4>
      <a:accent5>
        <a:srgbClr val="EBEFF6"/>
      </a:accent5>
      <a:accent6>
        <a:srgbClr val="7D95BA"/>
      </a:accent6>
      <a:hlink>
        <a:srgbClr val="3F598D"/>
      </a:hlink>
      <a:folHlink>
        <a:srgbClr val="4F70B1"/>
      </a:folHlink>
    </a:clrScheme>
    <a:fontScheme name="Gingham_Blu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Gingham_Blu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ingham_Blu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Gingham_Blu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Gingham_Blu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Gingham_Blu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Gingham_Blu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Gingham_Blu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Gingham_Blu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Gingham_Blu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Gingham_Blu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Gingham_Blu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Gingham_Blu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Gingham_Blue 13">
        <a:dk1>
          <a:srgbClr val="000000"/>
        </a:dk1>
        <a:lt1>
          <a:srgbClr val="FFFFFF"/>
        </a:lt1>
        <a:dk2>
          <a:srgbClr val="000000"/>
        </a:dk2>
        <a:lt2>
          <a:srgbClr val="808080"/>
        </a:lt2>
        <a:accent1>
          <a:srgbClr val="FB6346"/>
        </a:accent1>
        <a:accent2>
          <a:srgbClr val="FB9F86"/>
        </a:accent2>
        <a:accent3>
          <a:srgbClr val="FFFFFF"/>
        </a:accent3>
        <a:accent4>
          <a:srgbClr val="000000"/>
        </a:accent4>
        <a:accent5>
          <a:srgbClr val="FDB7B0"/>
        </a:accent5>
        <a:accent6>
          <a:srgbClr val="E3907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Gingham_Blue 14">
        <a:dk1>
          <a:srgbClr val="000000"/>
        </a:dk1>
        <a:lt1>
          <a:srgbClr val="FFFFFF"/>
        </a:lt1>
        <a:dk2>
          <a:srgbClr val="000000"/>
        </a:dk2>
        <a:lt2>
          <a:srgbClr val="808080"/>
        </a:lt2>
        <a:accent1>
          <a:srgbClr val="FB6346"/>
        </a:accent1>
        <a:accent2>
          <a:srgbClr val="FB9F86"/>
        </a:accent2>
        <a:accent3>
          <a:srgbClr val="FFFFFF"/>
        </a:accent3>
        <a:accent4>
          <a:srgbClr val="000000"/>
        </a:accent4>
        <a:accent5>
          <a:srgbClr val="FDB7B0"/>
        </a:accent5>
        <a:accent6>
          <a:srgbClr val="E39079"/>
        </a:accent6>
        <a:hlink>
          <a:srgbClr val="FF3300"/>
        </a:hlink>
        <a:folHlink>
          <a:srgbClr val="FF5229"/>
        </a:folHlink>
      </a:clrScheme>
      <a:clrMap bg1="lt1" tx1="dk1" bg2="lt2" tx2="dk2" accent1="accent1" accent2="accent2" accent3="accent3" accent4="accent4" accent5="accent5" accent6="accent6" hlink="hlink" folHlink="folHlink"/>
    </a:extraClrScheme>
    <a:extraClrScheme>
      <a:clrScheme name="Gingham_Blue 15">
        <a:dk1>
          <a:srgbClr val="000000"/>
        </a:dk1>
        <a:lt1>
          <a:srgbClr val="FFFFFF"/>
        </a:lt1>
        <a:dk2>
          <a:srgbClr val="000000"/>
        </a:dk2>
        <a:lt2>
          <a:srgbClr val="808080"/>
        </a:lt2>
        <a:accent1>
          <a:srgbClr val="4F70B1"/>
        </a:accent1>
        <a:accent2>
          <a:srgbClr val="8BA5CE"/>
        </a:accent2>
        <a:accent3>
          <a:srgbClr val="FFFFFF"/>
        </a:accent3>
        <a:accent4>
          <a:srgbClr val="000000"/>
        </a:accent4>
        <a:accent5>
          <a:srgbClr val="B2BBD5"/>
        </a:accent5>
        <a:accent6>
          <a:srgbClr val="7D95BA"/>
        </a:accent6>
        <a:hlink>
          <a:srgbClr val="FB6346"/>
        </a:hlink>
        <a:folHlink>
          <a:srgbClr val="FB9F86"/>
        </a:folHlink>
      </a:clrScheme>
      <a:clrMap bg1="lt1" tx1="dk1" bg2="lt2" tx2="dk2" accent1="accent1" accent2="accent2" accent3="accent3" accent4="accent4" accent5="accent5" accent6="accent6" hlink="hlink" folHlink="folHlink"/>
    </a:extraClrScheme>
    <a:extraClrScheme>
      <a:clrScheme name="Gingham_Blue 16">
        <a:dk1>
          <a:srgbClr val="000000"/>
        </a:dk1>
        <a:lt1>
          <a:srgbClr val="FFFFFF"/>
        </a:lt1>
        <a:dk2>
          <a:srgbClr val="000099"/>
        </a:dk2>
        <a:lt2>
          <a:srgbClr val="808080"/>
        </a:lt2>
        <a:accent1>
          <a:srgbClr val="4F70B1"/>
        </a:accent1>
        <a:accent2>
          <a:srgbClr val="8BA5CE"/>
        </a:accent2>
        <a:accent3>
          <a:srgbClr val="FFFFFF"/>
        </a:accent3>
        <a:accent4>
          <a:srgbClr val="000000"/>
        </a:accent4>
        <a:accent5>
          <a:srgbClr val="B2BBD5"/>
        </a:accent5>
        <a:accent6>
          <a:srgbClr val="7D95BA"/>
        </a:accent6>
        <a:hlink>
          <a:srgbClr val="FB6346"/>
        </a:hlink>
        <a:folHlink>
          <a:srgbClr val="FB9F8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Gingham_Blue</Template>
  <TotalTime>23</TotalTime>
  <Words>217</Words>
  <Application>Microsoft Office PowerPoint</Application>
  <PresentationFormat>On-screen Show (4:3)</PresentationFormat>
  <Paragraphs>35</Paragraphs>
  <Slides>6</Slides>
  <Notes>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0" baseType="lpstr">
      <vt:lpstr>Arial</vt:lpstr>
      <vt:lpstr>Wingdings</vt:lpstr>
      <vt:lpstr>Gingham_Blue</vt:lpstr>
      <vt:lpstr>Microsoft Graph Chart</vt:lpstr>
      <vt:lpstr>Lines and Circles</vt:lpstr>
      <vt:lpstr>Example of a Bullet Point Slide</vt:lpstr>
      <vt:lpstr>Example of a chart</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Lines and Circles</dc:title>
  <dc:creator>Presentation Magazine</dc:creator>
  <cp:lastModifiedBy>Jonty Pearce</cp:lastModifiedBy>
  <cp:revision>3</cp:revision>
  <dcterms:created xsi:type="dcterms:W3CDTF">2005-03-31T15:47:35Z</dcterms:created>
  <dcterms:modified xsi:type="dcterms:W3CDTF">2015-02-22T11:07:04Z</dcterms:modified>
</cp:coreProperties>
</file>