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2" r:id="rId3"/>
    <p:sldId id="259" r:id="rId4"/>
    <p:sldId id="260" r:id="rId5"/>
    <p:sldId id="261"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804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8C18911-FE5F-4D01-842C-7F0D2585676D}" type="slidenum">
              <a:rPr lang="en-US" altLang="en-US"/>
              <a:pPr>
                <a:defRPr/>
              </a:pPr>
              <a:t>‹#›</a:t>
            </a:fld>
            <a:endParaRPr lang="en-US" altLang="en-US"/>
          </a:p>
        </p:txBody>
      </p:sp>
    </p:spTree>
    <p:extLst>
      <p:ext uri="{BB962C8B-B14F-4D97-AF65-F5344CB8AC3E}">
        <p14:creationId xmlns:p14="http://schemas.microsoft.com/office/powerpoint/2010/main" val="3156196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EAEAAF6-DDAE-4EA2-9BCF-5D218E4DC73F}" type="slidenum">
              <a:rPr lang="en-US" altLang="en-US"/>
              <a:pPr>
                <a:defRPr/>
              </a:pPr>
              <a:t>‹#›</a:t>
            </a:fld>
            <a:endParaRPr lang="en-US" altLang="en-US"/>
          </a:p>
        </p:txBody>
      </p:sp>
    </p:spTree>
    <p:extLst>
      <p:ext uri="{BB962C8B-B14F-4D97-AF65-F5344CB8AC3E}">
        <p14:creationId xmlns:p14="http://schemas.microsoft.com/office/powerpoint/2010/main" val="1179624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44E039-C671-4E9F-B3F1-28C90CE3D976}"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36136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B4B686-2C08-40E2-9D32-42182B2B964A}"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9935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C5A782-6C19-4279-8D0D-078C78EAE742}" type="slidenum">
              <a:rPr lang="en-US" altLang="en-US" smtClean="0"/>
              <a:pPr/>
              <a:t>3</a:t>
            </a:fld>
            <a:endParaRPr lang="en-US" altLang="en-US" smtClean="0"/>
          </a:p>
        </p:txBody>
      </p:sp>
      <p:sp>
        <p:nvSpPr>
          <p:cNvPr id="10243" name="Rectangle 1026"/>
          <p:cNvSpPr>
            <a:spLocks noRot="1" noChangeArrowheads="1" noTextEdit="1"/>
          </p:cNvSpPr>
          <p:nvPr>
            <p:ph type="sldImg"/>
          </p:nvPr>
        </p:nvSpPr>
        <p:spPr>
          <a:ln/>
        </p:spPr>
      </p:sp>
      <p:sp>
        <p:nvSpPr>
          <p:cNvPr id="10244"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0970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323200-B197-4046-A206-E64B4CD326B7}"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26395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4E3BD0-D178-4498-9E6B-3761FCFD0815}"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8888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C79E95-8481-47AC-A171-F2352B29ECDA}"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28309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leave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8775" y="-157163"/>
            <a:ext cx="9863138" cy="717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B7710294-0650-49E0-8D8E-B33765BC478F}" type="slidenum">
              <a:rPr lang="en-US" altLang="en-US"/>
              <a:pPr>
                <a:defRPr/>
              </a:pPr>
              <a:t>‹#›</a:t>
            </a:fld>
            <a:endParaRPr lang="en-US" altLang="en-US"/>
          </a:p>
        </p:txBody>
      </p:sp>
    </p:spTree>
    <p:extLst>
      <p:ext uri="{BB962C8B-B14F-4D97-AF65-F5344CB8AC3E}">
        <p14:creationId xmlns:p14="http://schemas.microsoft.com/office/powerpoint/2010/main" val="370838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5DEF75-445B-4DD7-8C5C-0E6D6942E141}" type="slidenum">
              <a:rPr lang="en-US" altLang="en-US"/>
              <a:pPr>
                <a:defRPr/>
              </a:pPr>
              <a:t>‹#›</a:t>
            </a:fld>
            <a:endParaRPr lang="en-US" altLang="en-US"/>
          </a:p>
        </p:txBody>
      </p:sp>
    </p:spTree>
    <p:extLst>
      <p:ext uri="{BB962C8B-B14F-4D97-AF65-F5344CB8AC3E}">
        <p14:creationId xmlns:p14="http://schemas.microsoft.com/office/powerpoint/2010/main" val="2063187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4331E1-50F0-40CE-9D4D-E1C51DAB3C70}" type="slidenum">
              <a:rPr lang="en-US" altLang="en-US"/>
              <a:pPr>
                <a:defRPr/>
              </a:pPr>
              <a:t>‹#›</a:t>
            </a:fld>
            <a:endParaRPr lang="en-US" altLang="en-US"/>
          </a:p>
        </p:txBody>
      </p:sp>
    </p:spTree>
    <p:extLst>
      <p:ext uri="{BB962C8B-B14F-4D97-AF65-F5344CB8AC3E}">
        <p14:creationId xmlns:p14="http://schemas.microsoft.com/office/powerpoint/2010/main" val="3000629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BA61AA-374C-4150-8E85-D33887C2EAAE}" type="slidenum">
              <a:rPr lang="en-US" altLang="en-US"/>
              <a:pPr>
                <a:defRPr/>
              </a:pPr>
              <a:t>‹#›</a:t>
            </a:fld>
            <a:endParaRPr lang="en-US" altLang="en-US"/>
          </a:p>
        </p:txBody>
      </p:sp>
    </p:spTree>
    <p:extLst>
      <p:ext uri="{BB962C8B-B14F-4D97-AF65-F5344CB8AC3E}">
        <p14:creationId xmlns:p14="http://schemas.microsoft.com/office/powerpoint/2010/main" val="937616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CF3281-8745-47B5-B252-2D05CF06CE22}" type="slidenum">
              <a:rPr lang="en-US" altLang="en-US"/>
              <a:pPr>
                <a:defRPr/>
              </a:pPr>
              <a:t>‹#›</a:t>
            </a:fld>
            <a:endParaRPr lang="en-US" altLang="en-US"/>
          </a:p>
        </p:txBody>
      </p:sp>
    </p:spTree>
    <p:extLst>
      <p:ext uri="{BB962C8B-B14F-4D97-AF65-F5344CB8AC3E}">
        <p14:creationId xmlns:p14="http://schemas.microsoft.com/office/powerpoint/2010/main" val="269217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C23B60-FF5D-4F51-873F-69F25DA6ACDE}" type="slidenum">
              <a:rPr lang="en-US" altLang="en-US"/>
              <a:pPr>
                <a:defRPr/>
              </a:pPr>
              <a:t>‹#›</a:t>
            </a:fld>
            <a:endParaRPr lang="en-US" altLang="en-US"/>
          </a:p>
        </p:txBody>
      </p:sp>
    </p:spTree>
    <p:extLst>
      <p:ext uri="{BB962C8B-B14F-4D97-AF65-F5344CB8AC3E}">
        <p14:creationId xmlns:p14="http://schemas.microsoft.com/office/powerpoint/2010/main" val="115677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19CF3F-2E58-4E9A-ACFA-B088E766E78F}" type="slidenum">
              <a:rPr lang="en-US" altLang="en-US"/>
              <a:pPr>
                <a:defRPr/>
              </a:pPr>
              <a:t>‹#›</a:t>
            </a:fld>
            <a:endParaRPr lang="en-US" altLang="en-US"/>
          </a:p>
        </p:txBody>
      </p:sp>
    </p:spTree>
    <p:extLst>
      <p:ext uri="{BB962C8B-B14F-4D97-AF65-F5344CB8AC3E}">
        <p14:creationId xmlns:p14="http://schemas.microsoft.com/office/powerpoint/2010/main" val="16680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E8CEBE-FBD3-4B96-98FD-65D5B22A297E}" type="slidenum">
              <a:rPr lang="en-US" altLang="en-US"/>
              <a:pPr>
                <a:defRPr/>
              </a:pPr>
              <a:t>‹#›</a:t>
            </a:fld>
            <a:endParaRPr lang="en-US" altLang="en-US"/>
          </a:p>
        </p:txBody>
      </p:sp>
    </p:spTree>
    <p:extLst>
      <p:ext uri="{BB962C8B-B14F-4D97-AF65-F5344CB8AC3E}">
        <p14:creationId xmlns:p14="http://schemas.microsoft.com/office/powerpoint/2010/main" val="196950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D8B9745-A935-49D1-AAB8-CC5E7B28A7BB}" type="slidenum">
              <a:rPr lang="en-US" altLang="en-US"/>
              <a:pPr>
                <a:defRPr/>
              </a:pPr>
              <a:t>‹#›</a:t>
            </a:fld>
            <a:endParaRPr lang="en-US" altLang="en-US"/>
          </a:p>
        </p:txBody>
      </p:sp>
    </p:spTree>
    <p:extLst>
      <p:ext uri="{BB962C8B-B14F-4D97-AF65-F5344CB8AC3E}">
        <p14:creationId xmlns:p14="http://schemas.microsoft.com/office/powerpoint/2010/main" val="298314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CAAB0C5-103C-4063-8A75-606B82103311}" type="slidenum">
              <a:rPr lang="en-US" altLang="en-US"/>
              <a:pPr>
                <a:defRPr/>
              </a:pPr>
              <a:t>‹#›</a:t>
            </a:fld>
            <a:endParaRPr lang="en-US" altLang="en-US"/>
          </a:p>
        </p:txBody>
      </p:sp>
    </p:spTree>
    <p:extLst>
      <p:ext uri="{BB962C8B-B14F-4D97-AF65-F5344CB8AC3E}">
        <p14:creationId xmlns:p14="http://schemas.microsoft.com/office/powerpoint/2010/main" val="694928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197474F-8E92-47CB-9695-2190543D490B}" type="slidenum">
              <a:rPr lang="en-US" altLang="en-US"/>
              <a:pPr>
                <a:defRPr/>
              </a:pPr>
              <a:t>‹#›</a:t>
            </a:fld>
            <a:endParaRPr lang="en-US" altLang="en-US"/>
          </a:p>
        </p:txBody>
      </p:sp>
    </p:spTree>
    <p:extLst>
      <p:ext uri="{BB962C8B-B14F-4D97-AF65-F5344CB8AC3E}">
        <p14:creationId xmlns:p14="http://schemas.microsoft.com/office/powerpoint/2010/main" val="2536342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78A128-1F6F-473B-B597-0EB141526BB9}" type="slidenum">
              <a:rPr lang="en-US" altLang="en-US"/>
              <a:pPr>
                <a:defRPr/>
              </a:pPr>
              <a:t>‹#›</a:t>
            </a:fld>
            <a:endParaRPr lang="en-US" altLang="en-US"/>
          </a:p>
        </p:txBody>
      </p:sp>
    </p:spTree>
    <p:extLst>
      <p:ext uri="{BB962C8B-B14F-4D97-AF65-F5344CB8AC3E}">
        <p14:creationId xmlns:p14="http://schemas.microsoft.com/office/powerpoint/2010/main" val="3363068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0A0D794-78A5-431B-B7A3-73AF50A9F1DD}" type="slidenum">
              <a:rPr lang="en-US" altLang="en-US"/>
              <a:pPr>
                <a:defRPr/>
              </a:pPr>
              <a:t>‹#›</a:t>
            </a:fld>
            <a:endParaRPr lang="en-US" altLang="en-US"/>
          </a:p>
        </p:txBody>
      </p:sp>
    </p:spTree>
    <p:extLst>
      <p:ext uri="{BB962C8B-B14F-4D97-AF65-F5344CB8AC3E}">
        <p14:creationId xmlns:p14="http://schemas.microsoft.com/office/powerpoint/2010/main" val="3976139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leaves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894513" y="4876800"/>
            <a:ext cx="1792287"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4E2FE20-B394-4A42-B0CB-696BA24E0F2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362200"/>
            <a:ext cx="7772400" cy="1470025"/>
          </a:xfrm>
        </p:spPr>
        <p:txBody>
          <a:bodyPr/>
          <a:lstStyle/>
          <a:p>
            <a:pPr eaLnBrk="1" hangingPunct="1"/>
            <a:r>
              <a:rPr lang="en-US" altLang="en-US" sz="7200" b="1" smtClean="0">
                <a:solidFill>
                  <a:schemeClr val="bg2"/>
                </a:solidFill>
              </a:rPr>
              <a:t>Leaves</a:t>
            </a:r>
            <a:endParaRPr lang="en-US" altLang="en-US" smtClean="0">
              <a:solidFill>
                <a:srgbClr val="804000"/>
              </a:solidFill>
            </a:endParaRPr>
          </a:p>
        </p:txBody>
      </p:sp>
      <p:sp>
        <p:nvSpPr>
          <p:cNvPr id="5123" name="Text Box 22"/>
          <p:cNvSpPr txBox="1">
            <a:spLocks noChangeArrowheads="1"/>
          </p:cNvSpPr>
          <p:nvPr/>
        </p:nvSpPr>
        <p:spPr bwMode="auto">
          <a:xfrm>
            <a:off x="2133600" y="349885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5400">
                <a:solidFill>
                  <a:srgbClr val="800040"/>
                </a:solidFill>
              </a:rPr>
              <a:t>template</a:t>
            </a:r>
            <a:endParaRPr lang="en-US" altLang="en-US" sz="1800">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a:p>
            <a:pPr eaLnBrk="1" hangingPunct="1">
              <a:buFontTx/>
              <a:buNone/>
            </a:pPr>
            <a:endParaRPr lang="en-US"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 descr="pawprints"/>
          <p:cNvPicPr>
            <a:picLocks noChangeAspect="1" noChangeArrowheads="1"/>
          </p:cNvPicPr>
          <p:nvPr/>
        </p:nvPicPr>
        <p:blipFill>
          <a:blip r:embed="rId3">
            <a:extLst>
              <a:ext uri="{28A0092B-C50C-407E-A947-70E740481C1C}">
                <a14:useLocalDpi xmlns:a14="http://schemas.microsoft.com/office/drawing/2010/main" val="0"/>
              </a:ext>
            </a:extLst>
          </a:blip>
          <a:srcRect l="70833" t="4799" r="5000" b="62616"/>
          <a:stretch>
            <a:fillRect/>
          </a:stretch>
        </p:blipFill>
        <p:spPr bwMode="auto">
          <a:xfrm>
            <a:off x="7086600" y="2930525"/>
            <a:ext cx="1828800"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0" descr="pawprints"/>
          <p:cNvPicPr>
            <a:picLocks noChangeAspect="1" noChangeArrowheads="1"/>
          </p:cNvPicPr>
          <p:nvPr/>
        </p:nvPicPr>
        <p:blipFill>
          <a:blip r:embed="rId3">
            <a:extLst>
              <a:ext uri="{28A0092B-C50C-407E-A947-70E740481C1C}">
                <a14:useLocalDpi xmlns:a14="http://schemas.microsoft.com/office/drawing/2010/main" val="0"/>
              </a:ext>
            </a:extLst>
          </a:blip>
          <a:srcRect l="70833" t="4799" r="5000" b="62616"/>
          <a:stretch>
            <a:fillRect/>
          </a:stretch>
        </p:blipFill>
        <p:spPr bwMode="auto">
          <a:xfrm>
            <a:off x="7086600" y="1116013"/>
            <a:ext cx="1828800"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9"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70" name="Picture 5" descr="St Malo 0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263" y="3249613"/>
            <a:ext cx="2628900" cy="3284537"/>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6666"/>
      </a:dk1>
      <a:lt1>
        <a:srgbClr val="FFFFFF"/>
      </a:lt1>
      <a:dk2>
        <a:srgbClr val="004080"/>
      </a:dk2>
      <a:lt2>
        <a:srgbClr val="004080"/>
      </a:lt2>
      <a:accent1>
        <a:srgbClr val="CCCCCC"/>
      </a:accent1>
      <a:accent2>
        <a:srgbClr val="83A254"/>
      </a:accent2>
      <a:accent3>
        <a:srgbClr val="FFFFFF"/>
      </a:accent3>
      <a:accent4>
        <a:srgbClr val="565656"/>
      </a:accent4>
      <a:accent5>
        <a:srgbClr val="E2E2E2"/>
      </a:accent5>
      <a:accent6>
        <a:srgbClr val="76924B"/>
      </a:accent6>
      <a:hlink>
        <a:srgbClr val="008040"/>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1410</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Leaves</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Leaves</dc:title>
  <dc:creator>Presentation Magazine</dc:creator>
  <cp:lastModifiedBy>Jonty Pearce</cp:lastModifiedBy>
  <cp:revision>54</cp:revision>
  <dcterms:modified xsi:type="dcterms:W3CDTF">2015-02-22T11:07:01Z</dcterms:modified>
</cp:coreProperties>
</file>