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989" autoAdjust="0"/>
    <p:restoredTop sz="94660"/>
  </p:normalViewPr>
  <p:slideViewPr>
    <p:cSldViewPr snapToObjects="1">
      <p:cViewPr>
        <p:scale>
          <a:sx n="50" d="100"/>
          <a:sy n="50" d="100"/>
        </p:scale>
        <p:origin x="-3300" y="-15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03A3E11-8D1D-435E-B295-7D044E62F5E9}" type="slidenum">
              <a:rPr lang="en-US" altLang="en-US"/>
              <a:pPr>
                <a:defRPr/>
              </a:pPr>
              <a:t>‹#›</a:t>
            </a:fld>
            <a:endParaRPr lang="en-US" altLang="en-US"/>
          </a:p>
        </p:txBody>
      </p:sp>
    </p:spTree>
    <p:extLst>
      <p:ext uri="{BB962C8B-B14F-4D97-AF65-F5344CB8AC3E}">
        <p14:creationId xmlns:p14="http://schemas.microsoft.com/office/powerpoint/2010/main" val="24816714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F9E8C94-2BC1-4537-9D1B-5B555A9CD68A}" type="slidenum">
              <a:rPr lang="en-US" altLang="en-US" smtClean="0"/>
              <a:pPr/>
              <a:t>1</a:t>
            </a:fld>
            <a:endParaRPr lang="en-US" altLang="en-US" smtClean="0"/>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51542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CF339D4-A619-4F3C-990B-6F640920D1F3}" type="slidenum">
              <a:rPr lang="en-US" altLang="en-US" smtClean="0"/>
              <a:pPr/>
              <a:t>2</a:t>
            </a:fld>
            <a:endParaRPr lang="en-US" altLang="en-US" smtClean="0"/>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96509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C3F6D63-6C26-45E1-8F3F-2FD92389582C}" type="slidenum">
              <a:rPr lang="en-US" altLang="en-US" smtClean="0"/>
              <a:pPr/>
              <a:t>3</a:t>
            </a:fld>
            <a:endParaRPr lang="en-US" altLang="en-US" smtClean="0"/>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903084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4DC6260-8BA8-4FDB-A711-7A3CC4344A6F}" type="slidenum">
              <a:rPr lang="en-US" altLang="en-US" smtClean="0"/>
              <a:pPr/>
              <a:t>4</a:t>
            </a:fld>
            <a:endParaRPr lang="en-US" altLang="en-US" smtClean="0"/>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745770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1177C5D-BFF9-440C-BB3D-8BF740B6C2BC}" type="slidenum">
              <a:rPr lang="en-US" altLang="en-US" smtClean="0"/>
              <a:pPr/>
              <a:t>5</a:t>
            </a:fld>
            <a:endParaRPr lang="en-US" altLang="en-US" smtClean="0"/>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006297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9FE2187-E740-44DA-BA02-B6A065F4FAF4}" type="slidenum">
              <a:rPr lang="en-US" altLang="en-US" smtClean="0"/>
              <a:pPr/>
              <a:t>6</a:t>
            </a:fld>
            <a:endParaRPr lang="en-US" altLang="en-US" smtClean="0"/>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433370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9" descr="Lamppost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9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457200" y="873125"/>
            <a:ext cx="3754438" cy="3492500"/>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457200" y="4689475"/>
            <a:ext cx="4691063" cy="1323975"/>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a:lvl1pPr>
          </a:lstStyle>
          <a:p>
            <a:pPr>
              <a:defRPr/>
            </a:pPr>
            <a:fld id="{F472236E-A028-490A-8938-451F98B6ED85}" type="slidenum">
              <a:rPr lang="en-US" altLang="en-US"/>
              <a:pPr>
                <a:defRPr/>
              </a:pPr>
              <a:t>‹#›</a:t>
            </a:fld>
            <a:endParaRPr lang="en-US" altLang="en-US"/>
          </a:p>
        </p:txBody>
      </p:sp>
    </p:spTree>
    <p:extLst>
      <p:ext uri="{BB962C8B-B14F-4D97-AF65-F5344CB8AC3E}">
        <p14:creationId xmlns:p14="http://schemas.microsoft.com/office/powerpoint/2010/main" val="3165955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E4F057F-9056-499E-B47D-A33AD3865893}" type="slidenum">
              <a:rPr lang="en-US" altLang="en-US"/>
              <a:pPr>
                <a:defRPr/>
              </a:pPr>
              <a:t>‹#›</a:t>
            </a:fld>
            <a:endParaRPr lang="en-US" altLang="en-US"/>
          </a:p>
        </p:txBody>
      </p:sp>
    </p:spTree>
    <p:extLst>
      <p:ext uri="{BB962C8B-B14F-4D97-AF65-F5344CB8AC3E}">
        <p14:creationId xmlns:p14="http://schemas.microsoft.com/office/powerpoint/2010/main" val="2070873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56736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567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8C9F0BE-00F4-4113-AC1D-15E46077B730}" type="slidenum">
              <a:rPr lang="en-US" altLang="en-US"/>
              <a:pPr>
                <a:defRPr/>
              </a:pPr>
              <a:t>‹#›</a:t>
            </a:fld>
            <a:endParaRPr lang="en-US" altLang="en-US"/>
          </a:p>
        </p:txBody>
      </p:sp>
    </p:spTree>
    <p:extLst>
      <p:ext uri="{BB962C8B-B14F-4D97-AF65-F5344CB8AC3E}">
        <p14:creationId xmlns:p14="http://schemas.microsoft.com/office/powerpoint/2010/main" val="29455468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4241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5623036-2405-4FD7-85D1-810641EF9F5B}" type="slidenum">
              <a:rPr lang="en-US" altLang="en-US"/>
              <a:pPr>
                <a:defRPr/>
              </a:pPr>
              <a:t>‹#›</a:t>
            </a:fld>
            <a:endParaRPr lang="en-US" altLang="en-US"/>
          </a:p>
        </p:txBody>
      </p:sp>
    </p:spTree>
    <p:extLst>
      <p:ext uri="{BB962C8B-B14F-4D97-AF65-F5344CB8AC3E}">
        <p14:creationId xmlns:p14="http://schemas.microsoft.com/office/powerpoint/2010/main" val="25268219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241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241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BAD4DB4-B550-4DA5-9A9C-769F8A036FDE}" type="slidenum">
              <a:rPr lang="en-US" altLang="en-US"/>
              <a:pPr>
                <a:defRPr/>
              </a:pPr>
              <a:t>‹#›</a:t>
            </a:fld>
            <a:endParaRPr lang="en-US" altLang="en-US"/>
          </a:p>
        </p:txBody>
      </p:sp>
    </p:spTree>
    <p:extLst>
      <p:ext uri="{BB962C8B-B14F-4D97-AF65-F5344CB8AC3E}">
        <p14:creationId xmlns:p14="http://schemas.microsoft.com/office/powerpoint/2010/main" val="1761562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0BD209C-9131-4569-A703-16334D9728F3}" type="slidenum">
              <a:rPr lang="en-US" altLang="en-US"/>
              <a:pPr>
                <a:defRPr/>
              </a:pPr>
              <a:t>‹#›</a:t>
            </a:fld>
            <a:endParaRPr lang="en-US" altLang="en-US"/>
          </a:p>
        </p:txBody>
      </p:sp>
    </p:spTree>
    <p:extLst>
      <p:ext uri="{BB962C8B-B14F-4D97-AF65-F5344CB8AC3E}">
        <p14:creationId xmlns:p14="http://schemas.microsoft.com/office/powerpoint/2010/main" val="1398125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AB88400-DF9B-4135-9850-174F3E4CE65B}" type="slidenum">
              <a:rPr lang="en-US" altLang="en-US"/>
              <a:pPr>
                <a:defRPr/>
              </a:pPr>
              <a:t>‹#›</a:t>
            </a:fld>
            <a:endParaRPr lang="en-US" altLang="en-US"/>
          </a:p>
        </p:txBody>
      </p:sp>
    </p:spTree>
    <p:extLst>
      <p:ext uri="{BB962C8B-B14F-4D97-AF65-F5344CB8AC3E}">
        <p14:creationId xmlns:p14="http://schemas.microsoft.com/office/powerpoint/2010/main" val="4285068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241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241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9C3C4A4-0C85-4814-8225-0CD807F0D5EB}" type="slidenum">
              <a:rPr lang="en-US" altLang="en-US"/>
              <a:pPr>
                <a:defRPr/>
              </a:pPr>
              <a:t>‹#›</a:t>
            </a:fld>
            <a:endParaRPr lang="en-US" altLang="en-US"/>
          </a:p>
        </p:txBody>
      </p:sp>
    </p:spTree>
    <p:extLst>
      <p:ext uri="{BB962C8B-B14F-4D97-AF65-F5344CB8AC3E}">
        <p14:creationId xmlns:p14="http://schemas.microsoft.com/office/powerpoint/2010/main" val="1912290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3A4819C6-5370-42FE-9F9B-7B1B5DC24ACE}" type="slidenum">
              <a:rPr lang="en-US" altLang="en-US"/>
              <a:pPr>
                <a:defRPr/>
              </a:pPr>
              <a:t>‹#›</a:t>
            </a:fld>
            <a:endParaRPr lang="en-US" altLang="en-US"/>
          </a:p>
        </p:txBody>
      </p:sp>
    </p:spTree>
    <p:extLst>
      <p:ext uri="{BB962C8B-B14F-4D97-AF65-F5344CB8AC3E}">
        <p14:creationId xmlns:p14="http://schemas.microsoft.com/office/powerpoint/2010/main" val="2697429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D72107A1-C95D-41A6-A799-5745B36689F0}" type="slidenum">
              <a:rPr lang="en-US" altLang="en-US"/>
              <a:pPr>
                <a:defRPr/>
              </a:pPr>
              <a:t>‹#›</a:t>
            </a:fld>
            <a:endParaRPr lang="en-US" altLang="en-US"/>
          </a:p>
        </p:txBody>
      </p:sp>
    </p:spTree>
    <p:extLst>
      <p:ext uri="{BB962C8B-B14F-4D97-AF65-F5344CB8AC3E}">
        <p14:creationId xmlns:p14="http://schemas.microsoft.com/office/powerpoint/2010/main" val="1366767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8C378F77-B78E-4C72-9AC8-7C4568C1C0AD}" type="slidenum">
              <a:rPr lang="en-US" altLang="en-US"/>
              <a:pPr>
                <a:defRPr/>
              </a:pPr>
              <a:t>‹#›</a:t>
            </a:fld>
            <a:endParaRPr lang="en-US" altLang="en-US"/>
          </a:p>
        </p:txBody>
      </p:sp>
    </p:spTree>
    <p:extLst>
      <p:ext uri="{BB962C8B-B14F-4D97-AF65-F5344CB8AC3E}">
        <p14:creationId xmlns:p14="http://schemas.microsoft.com/office/powerpoint/2010/main" val="3623760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8E30BA2-F5BA-49AD-B2F7-72C23FEA6C29}" type="slidenum">
              <a:rPr lang="en-US" altLang="en-US"/>
              <a:pPr>
                <a:defRPr/>
              </a:pPr>
              <a:t>‹#›</a:t>
            </a:fld>
            <a:endParaRPr lang="en-US" altLang="en-US"/>
          </a:p>
        </p:txBody>
      </p:sp>
    </p:spTree>
    <p:extLst>
      <p:ext uri="{BB962C8B-B14F-4D97-AF65-F5344CB8AC3E}">
        <p14:creationId xmlns:p14="http://schemas.microsoft.com/office/powerpoint/2010/main" val="3561564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9CF64C3-DCB4-40CB-A5CC-A0DF759A32B9}" type="slidenum">
              <a:rPr lang="en-US" altLang="en-US"/>
              <a:pPr>
                <a:defRPr/>
              </a:pPr>
              <a:t>‹#›</a:t>
            </a:fld>
            <a:endParaRPr lang="en-US" altLang="en-US"/>
          </a:p>
        </p:txBody>
      </p:sp>
    </p:spTree>
    <p:extLst>
      <p:ext uri="{BB962C8B-B14F-4D97-AF65-F5344CB8AC3E}">
        <p14:creationId xmlns:p14="http://schemas.microsoft.com/office/powerpoint/2010/main" val="2927845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descr="lamppost2"/>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9144000" cy="687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424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1B95CBA6-E68E-484D-B060-96C22E2F1E3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89"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GB" altLang="en-US" smtClean="0"/>
              <a:t>Lamp Light</a:t>
            </a:r>
            <a:endParaRPr lang="en-US" altLang="en-US" smtClean="0"/>
          </a:p>
        </p:txBody>
      </p:sp>
      <p:sp>
        <p:nvSpPr>
          <p:cNvPr id="4099" name="Rectangle 6"/>
          <p:cNvSpPr>
            <a:spLocks noGrp="1" noChangeArrowheads="1"/>
          </p:cNvSpPr>
          <p:nvPr>
            <p:ph type="subTitle" idx="1"/>
          </p:nvPr>
        </p:nvSpPr>
        <p:spPr/>
        <p:txBody>
          <a:bodyPr/>
          <a:lstStyle/>
          <a:p>
            <a:pPr eaLnBrk="1" hangingPunct="1"/>
            <a:endParaRPr lang="en-GB"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5" name="Object 3"/>
          <p:cNvGraphicFramePr>
            <a:graphicFrameLocks noChangeAspect="1"/>
          </p:cNvGraphicFramePr>
          <p:nvPr>
            <p:ph type="chart" idx="1"/>
          </p:nvPr>
        </p:nvGraphicFramePr>
        <p:xfrm>
          <a:off x="0" y="1700213"/>
          <a:ext cx="6732588" cy="3549650"/>
        </p:xfrm>
        <a:graphic>
          <a:graphicData uri="http://schemas.openxmlformats.org/presentationml/2006/ole">
            <mc:AlternateContent xmlns:mc="http://schemas.openxmlformats.org/markup-compatibility/2006">
              <mc:Choice xmlns:v="urn:schemas-microsoft-com:vml" Requires="v">
                <p:oleObj spid="_x0000_s8196" name="Chart" r:id="rId4" imgW="7286549" imgH="4524451" progId="MSGraph.Chart.8">
                  <p:embed followColorScheme="full"/>
                </p:oleObj>
              </mc:Choice>
              <mc:Fallback>
                <p:oleObj name="Chart" r:id="rId4" imgW="7286549" imgH="4524451"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700213"/>
                        <a:ext cx="6732588" cy="3549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457200" y="1600200"/>
            <a:ext cx="4032250" cy="4241800"/>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0244" name="Picture 5"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241675"/>
            <a:ext cx="2628900" cy="3284538"/>
          </a:xfrm>
          <a:prstGeom prst="rect">
            <a:avLst/>
          </a:prstGeom>
          <a:solidFill>
            <a:schemeClr val="accent1"/>
          </a:solidFill>
          <a:ln w="381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2291"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292" name="Group 4"/>
          <p:cNvGraphicFramePr>
            <a:graphicFrameLocks noGrp="1"/>
          </p:cNvGraphicFramePr>
          <p:nvPr>
            <p:ph sz="half" idx="2"/>
          </p:nvPr>
        </p:nvGraphicFramePr>
        <p:xfrm>
          <a:off x="4994275" y="1928813"/>
          <a:ext cx="3629025" cy="1812925"/>
        </p:xfrm>
        <a:graphic>
          <a:graphicData uri="http://schemas.openxmlformats.org/drawingml/2006/table">
            <a:tbl>
              <a:tblPr/>
              <a:tblGrid>
                <a:gridCol w="1814513"/>
                <a:gridCol w="1814512"/>
              </a:tblGrid>
              <a:tr h="90646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646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03" name="Rectangle 15"/>
          <p:cNvSpPr>
            <a:spLocks noChangeArrowheads="1"/>
          </p:cNvSpPr>
          <p:nvPr/>
        </p:nvSpPr>
        <p:spPr bwMode="auto">
          <a:xfrm>
            <a:off x="792163" y="5192713"/>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t>Text box</a:t>
            </a:r>
            <a:endParaRPr lang="en-US" altLang="en-US" sz="1800"/>
          </a:p>
        </p:txBody>
      </p:sp>
      <p:sp>
        <p:nvSpPr>
          <p:cNvPr id="12304" name="Rectangle 16"/>
          <p:cNvSpPr>
            <a:spLocks noChangeArrowheads="1"/>
          </p:cNvSpPr>
          <p:nvPr/>
        </p:nvSpPr>
        <p:spPr bwMode="auto">
          <a:xfrm>
            <a:off x="3333750" y="5192713"/>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t>Text box</a:t>
            </a:r>
          </a:p>
          <a:p>
            <a:pPr algn="ctr" eaLnBrk="1" hangingPunct="1">
              <a:spcBef>
                <a:spcPct val="0"/>
              </a:spcBef>
              <a:buFontTx/>
              <a:buNone/>
            </a:pPr>
            <a:r>
              <a:rPr lang="en-GB" altLang="en-US" sz="1800"/>
              <a:t>With shadow</a:t>
            </a:r>
            <a:endParaRPr lang="en-US" altLang="en-US" sz="18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21590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433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4340" name="Text Box 4"/>
          <p:cNvSpPr txBox="1">
            <a:spLocks noChangeArrowheads="1"/>
          </p:cNvSpPr>
          <p:nvPr/>
        </p:nvSpPr>
        <p:spPr bwMode="auto">
          <a:xfrm>
            <a:off x="82708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2000" b="1">
                <a:cs typeface="Arial" panose="020B0604020202020204" pitchFamily="34" charset="0"/>
              </a:rPr>
              <a:t>You are free to use these templates for your personal and business presentations.</a:t>
            </a:r>
          </a:p>
        </p:txBody>
      </p:sp>
      <p:sp>
        <p:nvSpPr>
          <p:cNvPr id="14341" name="Text Box 5"/>
          <p:cNvSpPr txBox="1">
            <a:spLocks noChangeArrowheads="1"/>
          </p:cNvSpPr>
          <p:nvPr/>
        </p:nvSpPr>
        <p:spPr bwMode="auto">
          <a:xfrm>
            <a:off x="82708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14342" name="Text Box 6"/>
          <p:cNvSpPr txBox="1">
            <a:spLocks noChangeArrowheads="1"/>
          </p:cNvSpPr>
          <p:nvPr/>
        </p:nvSpPr>
        <p:spPr bwMode="auto">
          <a:xfrm>
            <a:off x="417195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4343" name="Text Box 7"/>
          <p:cNvSpPr txBox="1">
            <a:spLocks noChangeArrowheads="1"/>
          </p:cNvSpPr>
          <p:nvPr/>
        </p:nvSpPr>
        <p:spPr bwMode="auto">
          <a:xfrm>
            <a:off x="71913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lgn="ctr" eaLnBrk="1" hangingPunct="1">
              <a:lnSpc>
                <a:spcPct val="90000"/>
              </a:lnSpc>
              <a:buClr>
                <a:schemeClr val="accent1"/>
              </a:buClr>
              <a:buFontTx/>
              <a:buNone/>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4344" name="Text Box 8"/>
          <p:cNvSpPr txBox="1">
            <a:spLocks noChangeArrowheads="1"/>
          </p:cNvSpPr>
          <p:nvPr/>
        </p:nvSpPr>
        <p:spPr bwMode="auto">
          <a:xfrm>
            <a:off x="82708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66"/>
      </a:dk1>
      <a:lt1>
        <a:srgbClr val="FFFFFF"/>
      </a:lt1>
      <a:dk2>
        <a:srgbClr val="000066"/>
      </a:dk2>
      <a:lt2>
        <a:srgbClr val="5F5F5F"/>
      </a:lt2>
      <a:accent1>
        <a:srgbClr val="B9B9FF"/>
      </a:accent1>
      <a:accent2>
        <a:srgbClr val="333399"/>
      </a:accent2>
      <a:accent3>
        <a:srgbClr val="FFFFFF"/>
      </a:accent3>
      <a:accent4>
        <a:srgbClr val="000056"/>
      </a:accent4>
      <a:accent5>
        <a:srgbClr val="D9D9FF"/>
      </a:accent5>
      <a:accent6>
        <a:srgbClr val="2D2D8A"/>
      </a:accent6>
      <a:hlink>
        <a:srgbClr val="000066"/>
      </a:hlink>
      <a:folHlink>
        <a:srgbClr val="3333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1367</TotalTime>
  <Words>216</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Lamp Light</vt:lpstr>
      <vt:lpstr>Example of a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Lamp Lights</dc:title>
  <dc:creator>Presentation Magazine</dc:creator>
  <cp:lastModifiedBy>Jonty Pearce</cp:lastModifiedBy>
  <cp:revision>12</cp:revision>
  <dcterms:created xsi:type="dcterms:W3CDTF">2006-02-09T08:46:04Z</dcterms:created>
  <dcterms:modified xsi:type="dcterms:W3CDTF">2015-02-22T11:07:00Z</dcterms:modified>
</cp:coreProperties>
</file>