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varScale="1">
        <p:scale>
          <a:sx n="114" d="100"/>
          <a:sy n="114"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C3031E8-3D41-41C2-A2A3-11379D5823F5}" type="slidenum">
              <a:rPr lang="en-US" altLang="en-US"/>
              <a:pPr>
                <a:defRPr/>
              </a:pPr>
              <a:t>‹#›</a:t>
            </a:fld>
            <a:endParaRPr lang="en-US" altLang="en-US"/>
          </a:p>
        </p:txBody>
      </p:sp>
    </p:spTree>
    <p:extLst>
      <p:ext uri="{BB962C8B-B14F-4D97-AF65-F5344CB8AC3E}">
        <p14:creationId xmlns:p14="http://schemas.microsoft.com/office/powerpoint/2010/main" val="2764301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65D859E-75C5-4C94-A99B-BB1B79BA1989}" type="slidenum">
              <a:rPr lang="en-US" altLang="en-US"/>
              <a:pPr>
                <a:defRPr/>
              </a:pPr>
              <a:t>‹#›</a:t>
            </a:fld>
            <a:endParaRPr lang="en-US" altLang="en-US"/>
          </a:p>
        </p:txBody>
      </p:sp>
    </p:spTree>
    <p:extLst>
      <p:ext uri="{BB962C8B-B14F-4D97-AF65-F5344CB8AC3E}">
        <p14:creationId xmlns:p14="http://schemas.microsoft.com/office/powerpoint/2010/main" val="1772604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4B3ABE-2565-4A89-BA5A-F427116DF15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9750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607660-63FF-4220-8956-CD09FA61DDE4}"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7209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09C7B2-8484-4AF2-89D9-786A2F9EF6F6}"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06805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4A7817-533B-4E3D-AB43-DF060B35DE5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63469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0D62EF-3E98-48EB-92DD-D44CB986773D}"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10743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23130C-785D-444E-A68F-B00452CD050E}"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6341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circ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4250" y="0"/>
            <a:ext cx="686435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97E4FE2F-5168-44F1-8BC6-6E6676A52609}" type="slidenum">
              <a:rPr lang="en-US" altLang="en-US"/>
              <a:pPr>
                <a:defRPr/>
              </a:pPr>
              <a:t>‹#›</a:t>
            </a:fld>
            <a:endParaRPr lang="en-US" altLang="en-US"/>
          </a:p>
        </p:txBody>
      </p:sp>
    </p:spTree>
    <p:extLst>
      <p:ext uri="{BB962C8B-B14F-4D97-AF65-F5344CB8AC3E}">
        <p14:creationId xmlns:p14="http://schemas.microsoft.com/office/powerpoint/2010/main" val="3126286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654481C-F856-4C0E-86BA-B1930DA2973C}" type="slidenum">
              <a:rPr lang="en-US" altLang="en-US"/>
              <a:pPr>
                <a:defRPr/>
              </a:pPr>
              <a:t>‹#›</a:t>
            </a:fld>
            <a:endParaRPr lang="en-US" altLang="en-US"/>
          </a:p>
        </p:txBody>
      </p:sp>
    </p:spTree>
    <p:extLst>
      <p:ext uri="{BB962C8B-B14F-4D97-AF65-F5344CB8AC3E}">
        <p14:creationId xmlns:p14="http://schemas.microsoft.com/office/powerpoint/2010/main" val="428319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F4C1CC3-FC53-4243-AF5C-140A70CD4520}" type="slidenum">
              <a:rPr lang="en-US" altLang="en-US"/>
              <a:pPr>
                <a:defRPr/>
              </a:pPr>
              <a:t>‹#›</a:t>
            </a:fld>
            <a:endParaRPr lang="en-US" altLang="en-US"/>
          </a:p>
        </p:txBody>
      </p:sp>
    </p:spTree>
    <p:extLst>
      <p:ext uri="{BB962C8B-B14F-4D97-AF65-F5344CB8AC3E}">
        <p14:creationId xmlns:p14="http://schemas.microsoft.com/office/powerpoint/2010/main" val="2555578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AEBA46-4AE9-49FD-A034-B70FFF420995}" type="slidenum">
              <a:rPr lang="en-US" altLang="en-US"/>
              <a:pPr>
                <a:defRPr/>
              </a:pPr>
              <a:t>‹#›</a:t>
            </a:fld>
            <a:endParaRPr lang="en-US" altLang="en-US"/>
          </a:p>
        </p:txBody>
      </p:sp>
    </p:spTree>
    <p:extLst>
      <p:ext uri="{BB962C8B-B14F-4D97-AF65-F5344CB8AC3E}">
        <p14:creationId xmlns:p14="http://schemas.microsoft.com/office/powerpoint/2010/main" val="3630385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FF94BB-4EFE-4898-AE36-32E642E68165}" type="slidenum">
              <a:rPr lang="en-US" altLang="en-US"/>
              <a:pPr>
                <a:defRPr/>
              </a:pPr>
              <a:t>‹#›</a:t>
            </a:fld>
            <a:endParaRPr lang="en-US" altLang="en-US"/>
          </a:p>
        </p:txBody>
      </p:sp>
    </p:spTree>
    <p:extLst>
      <p:ext uri="{BB962C8B-B14F-4D97-AF65-F5344CB8AC3E}">
        <p14:creationId xmlns:p14="http://schemas.microsoft.com/office/powerpoint/2010/main" val="118051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A55967-9C36-40CB-82DF-DFD5862BA1AA}" type="slidenum">
              <a:rPr lang="en-US" altLang="en-US"/>
              <a:pPr>
                <a:defRPr/>
              </a:pPr>
              <a:t>‹#›</a:t>
            </a:fld>
            <a:endParaRPr lang="en-US" altLang="en-US"/>
          </a:p>
        </p:txBody>
      </p:sp>
    </p:spTree>
    <p:extLst>
      <p:ext uri="{BB962C8B-B14F-4D97-AF65-F5344CB8AC3E}">
        <p14:creationId xmlns:p14="http://schemas.microsoft.com/office/powerpoint/2010/main" val="1795747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DF21DA-7320-42D2-A98A-107891A08E8D}" type="slidenum">
              <a:rPr lang="en-US" altLang="en-US"/>
              <a:pPr>
                <a:defRPr/>
              </a:pPr>
              <a:t>‹#›</a:t>
            </a:fld>
            <a:endParaRPr lang="en-US" altLang="en-US"/>
          </a:p>
        </p:txBody>
      </p:sp>
    </p:spTree>
    <p:extLst>
      <p:ext uri="{BB962C8B-B14F-4D97-AF65-F5344CB8AC3E}">
        <p14:creationId xmlns:p14="http://schemas.microsoft.com/office/powerpoint/2010/main" val="32437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1873C66-1750-4C61-AA58-B961B1769542}" type="slidenum">
              <a:rPr lang="en-US" altLang="en-US"/>
              <a:pPr>
                <a:defRPr/>
              </a:pPr>
              <a:t>‹#›</a:t>
            </a:fld>
            <a:endParaRPr lang="en-US" altLang="en-US"/>
          </a:p>
        </p:txBody>
      </p:sp>
    </p:spTree>
    <p:extLst>
      <p:ext uri="{BB962C8B-B14F-4D97-AF65-F5344CB8AC3E}">
        <p14:creationId xmlns:p14="http://schemas.microsoft.com/office/powerpoint/2010/main" val="2835671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C8E4F59-58D3-4CC7-A33F-FB003DB2A39C}" type="slidenum">
              <a:rPr lang="en-US" altLang="en-US"/>
              <a:pPr>
                <a:defRPr/>
              </a:pPr>
              <a:t>‹#›</a:t>
            </a:fld>
            <a:endParaRPr lang="en-US" altLang="en-US"/>
          </a:p>
        </p:txBody>
      </p:sp>
    </p:spTree>
    <p:extLst>
      <p:ext uri="{BB962C8B-B14F-4D97-AF65-F5344CB8AC3E}">
        <p14:creationId xmlns:p14="http://schemas.microsoft.com/office/powerpoint/2010/main" val="673450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4E02C02-27E0-4AE9-AE95-EC90DD77FDE0}" type="slidenum">
              <a:rPr lang="en-US" altLang="en-US"/>
              <a:pPr>
                <a:defRPr/>
              </a:pPr>
              <a:t>‹#›</a:t>
            </a:fld>
            <a:endParaRPr lang="en-US" altLang="en-US"/>
          </a:p>
        </p:txBody>
      </p:sp>
    </p:spTree>
    <p:extLst>
      <p:ext uri="{BB962C8B-B14F-4D97-AF65-F5344CB8AC3E}">
        <p14:creationId xmlns:p14="http://schemas.microsoft.com/office/powerpoint/2010/main" val="2030542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9B18CC0-1A44-42C5-85A9-75A700666131}" type="slidenum">
              <a:rPr lang="en-US" altLang="en-US"/>
              <a:pPr>
                <a:defRPr/>
              </a:pPr>
              <a:t>‹#›</a:t>
            </a:fld>
            <a:endParaRPr lang="en-US" altLang="en-US"/>
          </a:p>
        </p:txBody>
      </p:sp>
    </p:spTree>
    <p:extLst>
      <p:ext uri="{BB962C8B-B14F-4D97-AF65-F5344CB8AC3E}">
        <p14:creationId xmlns:p14="http://schemas.microsoft.com/office/powerpoint/2010/main" val="389751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DD7F75C-524E-49A5-B3AE-82CF933B7758}" type="slidenum">
              <a:rPr lang="en-US" altLang="en-US"/>
              <a:pPr>
                <a:defRPr/>
              </a:pPr>
              <a:t>‹#›</a:t>
            </a:fld>
            <a:endParaRPr lang="en-US" altLang="en-US"/>
          </a:p>
        </p:txBody>
      </p:sp>
    </p:spTree>
    <p:extLst>
      <p:ext uri="{BB962C8B-B14F-4D97-AF65-F5344CB8AC3E}">
        <p14:creationId xmlns:p14="http://schemas.microsoft.com/office/powerpoint/2010/main" val="271812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4F8E93B-10FB-4424-A434-F2948C4BD8EF}" type="slidenum">
              <a:rPr lang="en-US" altLang="en-US"/>
              <a:pPr>
                <a:defRPr/>
              </a:pPr>
              <a:t>‹#›</a:t>
            </a:fld>
            <a:endParaRPr lang="en-US" altLang="en-US"/>
          </a:p>
        </p:txBody>
      </p:sp>
    </p:spTree>
    <p:extLst>
      <p:ext uri="{BB962C8B-B14F-4D97-AF65-F5344CB8AC3E}">
        <p14:creationId xmlns:p14="http://schemas.microsoft.com/office/powerpoint/2010/main" val="68289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circl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858000" y="4743450"/>
            <a:ext cx="1981200"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5B87697-3D02-4719-976C-67F9F69739C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838200"/>
            <a:ext cx="7772400" cy="1470025"/>
          </a:xfrm>
        </p:spPr>
        <p:txBody>
          <a:bodyPr/>
          <a:lstStyle/>
          <a:p>
            <a:pPr eaLnBrk="1" hangingPunct="1"/>
            <a:r>
              <a:rPr lang="en-GB" altLang="en-US" sz="7200" b="1" smtClean="0">
                <a:solidFill>
                  <a:schemeClr val="hlink"/>
                </a:solidFill>
              </a:rPr>
              <a:t>Circles</a:t>
            </a:r>
            <a:endParaRPr lang="en-US" altLang="en-US" smtClean="0"/>
          </a:p>
        </p:txBody>
      </p:sp>
      <p:sp>
        <p:nvSpPr>
          <p:cNvPr id="5123" name="Rectangle 6"/>
          <p:cNvSpPr>
            <a:spLocks noGrp="1" noChangeArrowheads="1"/>
          </p:cNvSpPr>
          <p:nvPr>
            <p:ph type="subTitle" idx="1"/>
          </p:nvPr>
        </p:nvSpPr>
        <p:spPr>
          <a:xfrm>
            <a:off x="1447800" y="1851025"/>
            <a:ext cx="6400800" cy="1752600"/>
          </a:xfrm>
        </p:spPr>
        <p:txBody>
          <a:bodyPr/>
          <a:lstStyle/>
          <a:p>
            <a:pPr eaLnBrk="1" hangingPunct="1"/>
            <a:r>
              <a:rPr lang="en-US" altLang="en-US" sz="5400" smtClean="0">
                <a:solidFill>
                  <a:schemeClr val="hlink"/>
                </a:solidFill>
              </a:rPr>
              <a:t>template</a:t>
            </a:r>
            <a:endParaRPr lang="en-US" altLang="en-US" smtClean="0">
              <a:solidFill>
                <a:schemeClr val="hlink"/>
              </a:solidFill>
            </a:endParaRPr>
          </a:p>
        </p:txBody>
      </p:sp>
      <p:sp>
        <p:nvSpPr>
          <p:cNvPr id="5124"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ircles">
  <a:themeElements>
    <a:clrScheme name="">
      <a:dk1>
        <a:srgbClr val="004080"/>
      </a:dk1>
      <a:lt1>
        <a:srgbClr val="FFFFFF"/>
      </a:lt1>
      <a:dk2>
        <a:srgbClr val="FF66FF"/>
      </a:dk2>
      <a:lt2>
        <a:srgbClr val="004080"/>
      </a:lt2>
      <a:accent1>
        <a:srgbClr val="66CCFF"/>
      </a:accent1>
      <a:accent2>
        <a:srgbClr val="333399"/>
      </a:accent2>
      <a:accent3>
        <a:srgbClr val="FFFFFF"/>
      </a:accent3>
      <a:accent4>
        <a:srgbClr val="00356C"/>
      </a:accent4>
      <a:accent5>
        <a:srgbClr val="B8E2FF"/>
      </a:accent5>
      <a:accent6>
        <a:srgbClr val="2D2D8A"/>
      </a:accent6>
      <a:hlink>
        <a:srgbClr val="000066"/>
      </a:hlink>
      <a:folHlink>
        <a:srgbClr val="3333FF"/>
      </a:folHlink>
    </a:clrScheme>
    <a:fontScheme name="circ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rcl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ircl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ircl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ircl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ircl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ircl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ircl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ircl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ircl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ircl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ircl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ircles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rcles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circles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circles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HD:Users:jonathanpearce:Desktop:powerpoint templates:circles.pot</Template>
  <TotalTime>14</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circles</vt:lpstr>
      <vt:lpstr>Microsoft Graph Chart</vt:lpstr>
      <vt:lpstr>Circles</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Template</dc:title>
  <dc:creator>Presentation Magazine</dc:creator>
  <cp:lastModifiedBy>Jonty Pearce</cp:lastModifiedBy>
  <cp:revision>3</cp:revision>
  <dcterms:created xsi:type="dcterms:W3CDTF">2006-09-18T15:50:21Z</dcterms:created>
  <dcterms:modified xsi:type="dcterms:W3CDTF">2015-02-22T11:06:59Z</dcterms:modified>
</cp:coreProperties>
</file>