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9" r:id="rId3"/>
    <p:sldId id="260" r:id="rId4"/>
    <p:sldId id="261" r:id="rId5"/>
    <p:sldId id="262" r:id="rId6"/>
    <p:sldId id="263" r:id="rId7"/>
    <p:sldId id="264" r:id="rId8"/>
    <p:sldId id="265" r:id="rId9"/>
    <p:sldId id="267"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1350" y="-102"/>
      </p:cViewPr>
      <p:guideLst>
        <p:guide orient="horz" pos="2160"/>
        <p:guide pos="297"/>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30E14CD-D6B6-4BAD-AB62-5BD0894C15BE}" type="slidenum">
              <a:rPr lang="en-US" altLang="en-US"/>
              <a:pPr>
                <a:defRPr/>
              </a:pPr>
              <a:t>‹#›</a:t>
            </a:fld>
            <a:endParaRPr lang="en-US" altLang="en-US"/>
          </a:p>
        </p:txBody>
      </p:sp>
    </p:spTree>
    <p:extLst>
      <p:ext uri="{BB962C8B-B14F-4D97-AF65-F5344CB8AC3E}">
        <p14:creationId xmlns:p14="http://schemas.microsoft.com/office/powerpoint/2010/main" val="1307749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2504488-79F4-4B49-A184-A2197B4889EC}" type="slidenum">
              <a:rPr lang="en-US" altLang="en-US" sz="1200"/>
              <a:pPr/>
              <a:t>1</a:t>
            </a:fld>
            <a:endParaRPr lang="en-US"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47907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904BE028-CF49-4D4D-A34B-BF8112313D5B}" type="slidenum">
              <a:rPr lang="en-US" altLang="en-US" sz="1200"/>
              <a:pPr/>
              <a:t>2</a:t>
            </a:fld>
            <a:endParaRPr lang="en-US"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72876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D80B244-C64C-4975-99E6-93D66811AE0E}" type="slidenum">
              <a:rPr lang="en-US" altLang="en-US" sz="1200"/>
              <a:pPr/>
              <a:t>3</a:t>
            </a:fld>
            <a:endParaRPr lang="en-US"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82206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3D603A74-5733-4DB1-8CC2-B134A1423B10}" type="slidenum">
              <a:rPr lang="en-US" altLang="en-US" sz="1200"/>
              <a:pPr/>
              <a:t>4</a:t>
            </a:fld>
            <a:endParaRPr lang="en-US"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48904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DF931F8-2A74-443A-B165-4F8EE9AE0AC7}" type="slidenum">
              <a:rPr lang="en-US" altLang="en-US" sz="1200"/>
              <a:pPr/>
              <a:t>5</a:t>
            </a:fld>
            <a:endParaRPr lang="en-US"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32372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C2F09FD-076C-44EE-B95A-85A2189211B9}" type="slidenum">
              <a:rPr lang="en-US" altLang="en-US" sz="1200"/>
              <a:pPr/>
              <a:t>6</a:t>
            </a:fld>
            <a:endParaRPr lang="en-US"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78277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BE42BAE6-7E9B-4943-9E1D-EFF4DBC22300}" type="slidenum">
              <a:rPr lang="en-US" altLang="en-US" sz="1200"/>
              <a:pPr/>
              <a:t>7</a:t>
            </a:fld>
            <a:endParaRPr lang="en-US" altLang="en-US" sz="120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63873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BC28DC2-CB61-4837-A338-3C1FF767CA33}" type="slidenum">
              <a:rPr lang="en-US" altLang="en-US" sz="1200"/>
              <a:pPr/>
              <a:t>8</a:t>
            </a:fld>
            <a:endParaRPr lang="en-US" altLang="en-US" sz="120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12082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4952297-8388-4234-8D1A-D3741C3CF205}" type="slidenum">
              <a:rPr lang="en-US" altLang="en-US" sz="1200"/>
              <a:pPr/>
              <a:t>9</a:t>
            </a:fld>
            <a:endParaRPr lang="en-US" altLang="en-US" sz="120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365096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birthday2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ctrTitle"/>
          </p:nvPr>
        </p:nvSpPr>
        <p:spPr>
          <a:xfrm>
            <a:off x="685800" y="1143000"/>
            <a:ext cx="7772400" cy="1776413"/>
          </a:xfrm>
        </p:spPr>
        <p:txBody>
          <a:bodyPr/>
          <a:lstStyle>
            <a:lvl1pPr algn="ctr">
              <a:defRPr/>
            </a:lvl1pPr>
          </a:lstStyle>
          <a:p>
            <a:pPr lvl="0"/>
            <a:r>
              <a:rPr lang="en-US" altLang="en-US" noProof="0" smtClean="0"/>
              <a:t>Click to edit Master title style</a:t>
            </a:r>
          </a:p>
        </p:txBody>
      </p:sp>
      <p:sp>
        <p:nvSpPr>
          <p:cNvPr id="2051" name="Rectangle 3"/>
          <p:cNvSpPr>
            <a:spLocks noGrp="1" noChangeArrowheads="1"/>
          </p:cNvSpPr>
          <p:nvPr>
            <p:ph type="subTitle" idx="1"/>
          </p:nvPr>
        </p:nvSpPr>
        <p:spPr>
          <a:xfrm>
            <a:off x="1371600" y="3429000"/>
            <a:ext cx="6400800" cy="914400"/>
          </a:xfrm>
        </p:spPr>
        <p:txBody>
          <a:bodyPr/>
          <a:lstStyle>
            <a:lvl1pPr marL="0" indent="0" algn="ctr">
              <a:buFont typeface="Webdings" panose="05030102010509060703" pitchFamily="18" charset="2"/>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91A3EFB6-1949-4B0D-A769-A8BC17A3BCF5}" type="slidenum">
              <a:rPr lang="en-US" altLang="en-US"/>
              <a:pPr>
                <a:defRPr/>
              </a:pPr>
              <a:t>‹#›</a:t>
            </a:fld>
            <a:endParaRPr lang="en-US" altLang="en-US"/>
          </a:p>
        </p:txBody>
      </p:sp>
    </p:spTree>
    <p:extLst>
      <p:ext uri="{BB962C8B-B14F-4D97-AF65-F5344CB8AC3E}">
        <p14:creationId xmlns:p14="http://schemas.microsoft.com/office/powerpoint/2010/main" val="241642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9422694-B33B-4868-A734-EAB05DC0592C}" type="slidenum">
              <a:rPr lang="en-US" altLang="en-US"/>
              <a:pPr>
                <a:defRPr/>
              </a:pPr>
              <a:t>‹#›</a:t>
            </a:fld>
            <a:endParaRPr lang="en-US" altLang="en-US"/>
          </a:p>
        </p:txBody>
      </p:sp>
    </p:spTree>
    <p:extLst>
      <p:ext uri="{BB962C8B-B14F-4D97-AF65-F5344CB8AC3E}">
        <p14:creationId xmlns:p14="http://schemas.microsoft.com/office/powerpoint/2010/main" val="3201954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69D5EDF-4536-4C63-BC3A-C610D0CDBB6F}" type="slidenum">
              <a:rPr lang="en-US" altLang="en-US"/>
              <a:pPr>
                <a:defRPr/>
              </a:pPr>
              <a:t>‹#›</a:t>
            </a:fld>
            <a:endParaRPr lang="en-US" altLang="en-US"/>
          </a:p>
        </p:txBody>
      </p:sp>
    </p:spTree>
    <p:extLst>
      <p:ext uri="{BB962C8B-B14F-4D97-AF65-F5344CB8AC3E}">
        <p14:creationId xmlns:p14="http://schemas.microsoft.com/office/powerpoint/2010/main" val="1730230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59D59B-F8BF-4DE3-AF16-2D33CA97050A}" type="slidenum">
              <a:rPr lang="en-US" altLang="en-US"/>
              <a:pPr>
                <a:defRPr/>
              </a:pPr>
              <a:t>‹#›</a:t>
            </a:fld>
            <a:endParaRPr lang="en-US" altLang="en-US"/>
          </a:p>
        </p:txBody>
      </p:sp>
    </p:spTree>
    <p:extLst>
      <p:ext uri="{BB962C8B-B14F-4D97-AF65-F5344CB8AC3E}">
        <p14:creationId xmlns:p14="http://schemas.microsoft.com/office/powerpoint/2010/main" val="2342809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77A9FE-5CD9-4C09-8155-01340AB97D34}" type="slidenum">
              <a:rPr lang="en-US" altLang="en-US"/>
              <a:pPr>
                <a:defRPr/>
              </a:pPr>
              <a:t>‹#›</a:t>
            </a:fld>
            <a:endParaRPr lang="en-US" altLang="en-US"/>
          </a:p>
        </p:txBody>
      </p:sp>
    </p:spTree>
    <p:extLst>
      <p:ext uri="{BB962C8B-B14F-4D97-AF65-F5344CB8AC3E}">
        <p14:creationId xmlns:p14="http://schemas.microsoft.com/office/powerpoint/2010/main" val="3580026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FBA395B-31A5-4F65-B776-FEFE723ACCF3}" type="slidenum">
              <a:rPr lang="en-US" altLang="en-US"/>
              <a:pPr>
                <a:defRPr/>
              </a:pPr>
              <a:t>‹#›</a:t>
            </a:fld>
            <a:endParaRPr lang="en-US" altLang="en-US"/>
          </a:p>
        </p:txBody>
      </p:sp>
    </p:spTree>
    <p:extLst>
      <p:ext uri="{BB962C8B-B14F-4D97-AF65-F5344CB8AC3E}">
        <p14:creationId xmlns:p14="http://schemas.microsoft.com/office/powerpoint/2010/main" val="91589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AFEADE2-1CC9-446C-9A98-4E37AE913D97}" type="slidenum">
              <a:rPr lang="en-US" altLang="en-US"/>
              <a:pPr>
                <a:defRPr/>
              </a:pPr>
              <a:t>‹#›</a:t>
            </a:fld>
            <a:endParaRPr lang="en-US" altLang="en-US"/>
          </a:p>
        </p:txBody>
      </p:sp>
    </p:spTree>
    <p:extLst>
      <p:ext uri="{BB962C8B-B14F-4D97-AF65-F5344CB8AC3E}">
        <p14:creationId xmlns:p14="http://schemas.microsoft.com/office/powerpoint/2010/main" val="289763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1F0DB0D-92C2-44D7-A327-0FF49E72593B}" type="slidenum">
              <a:rPr lang="en-US" altLang="en-US"/>
              <a:pPr>
                <a:defRPr/>
              </a:pPr>
              <a:t>‹#›</a:t>
            </a:fld>
            <a:endParaRPr lang="en-US" altLang="en-US"/>
          </a:p>
        </p:txBody>
      </p:sp>
    </p:spTree>
    <p:extLst>
      <p:ext uri="{BB962C8B-B14F-4D97-AF65-F5344CB8AC3E}">
        <p14:creationId xmlns:p14="http://schemas.microsoft.com/office/powerpoint/2010/main" val="4007582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6EBE26E-61F6-4F0B-B3E0-38EB82ACCD33}" type="slidenum">
              <a:rPr lang="en-US" altLang="en-US"/>
              <a:pPr>
                <a:defRPr/>
              </a:pPr>
              <a:t>‹#›</a:t>
            </a:fld>
            <a:endParaRPr lang="en-US" altLang="en-US"/>
          </a:p>
        </p:txBody>
      </p:sp>
    </p:spTree>
    <p:extLst>
      <p:ext uri="{BB962C8B-B14F-4D97-AF65-F5344CB8AC3E}">
        <p14:creationId xmlns:p14="http://schemas.microsoft.com/office/powerpoint/2010/main" val="3050839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73DE612-9F83-4BD7-8999-D6DDAE2CF763}" type="slidenum">
              <a:rPr lang="en-US" altLang="en-US"/>
              <a:pPr>
                <a:defRPr/>
              </a:pPr>
              <a:t>‹#›</a:t>
            </a:fld>
            <a:endParaRPr lang="en-US" altLang="en-US"/>
          </a:p>
        </p:txBody>
      </p:sp>
    </p:spTree>
    <p:extLst>
      <p:ext uri="{BB962C8B-B14F-4D97-AF65-F5344CB8AC3E}">
        <p14:creationId xmlns:p14="http://schemas.microsoft.com/office/powerpoint/2010/main" val="1348786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ECADB48-4253-4D44-AA9D-631F5443F4CD}" type="slidenum">
              <a:rPr lang="en-US" altLang="en-US"/>
              <a:pPr>
                <a:defRPr/>
              </a:pPr>
              <a:t>‹#›</a:t>
            </a:fld>
            <a:endParaRPr lang="en-US" altLang="en-US"/>
          </a:p>
        </p:txBody>
      </p:sp>
    </p:spTree>
    <p:extLst>
      <p:ext uri="{BB962C8B-B14F-4D97-AF65-F5344CB8AC3E}">
        <p14:creationId xmlns:p14="http://schemas.microsoft.com/office/powerpoint/2010/main" val="3200235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F3CAFEC-A0ED-4257-BE62-0CDBFD33C20D}" type="slidenum">
              <a:rPr lang="en-US" altLang="en-US"/>
              <a:pPr>
                <a:defRPr/>
              </a:pPr>
              <a:t>‹#›</a:t>
            </a:fld>
            <a:endParaRPr lang="en-US" altLang="en-US"/>
          </a:p>
        </p:txBody>
      </p:sp>
    </p:spTree>
    <p:extLst>
      <p:ext uri="{BB962C8B-B14F-4D97-AF65-F5344CB8AC3E}">
        <p14:creationId xmlns:p14="http://schemas.microsoft.com/office/powerpoint/2010/main" val="61420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1EB9C80-65BE-461E-87D7-05C3C7BBD5D8}" type="slidenum">
              <a:rPr lang="en-US" altLang="en-US"/>
              <a:pPr>
                <a:defRPr/>
              </a:pPr>
              <a:t>‹#›</a:t>
            </a:fld>
            <a:endParaRPr lang="en-US" altLang="en-US"/>
          </a:p>
        </p:txBody>
      </p:sp>
    </p:spTree>
    <p:extLst>
      <p:ext uri="{BB962C8B-B14F-4D97-AF65-F5344CB8AC3E}">
        <p14:creationId xmlns:p14="http://schemas.microsoft.com/office/powerpoint/2010/main" val="1594252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birthday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9554485-4C95-47B5-A381-5ACBF75F70D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0" fontAlgn="base" hangingPunct="0">
        <a:spcBef>
          <a:spcPct val="0"/>
        </a:spcBef>
        <a:spcAft>
          <a:spcPct val="0"/>
        </a:spcAft>
        <a:defRPr sz="3500" kern="1200">
          <a:solidFill>
            <a:schemeClr val="tx2"/>
          </a:solidFill>
          <a:latin typeface="+mj-lt"/>
          <a:ea typeface="+mj-ea"/>
          <a:cs typeface="+mj-cs"/>
        </a:defRPr>
      </a:lvl1pPr>
      <a:lvl2pPr algn="l" rtl="0" eaLnBrk="0" fontAlgn="base" hangingPunct="0">
        <a:spcBef>
          <a:spcPct val="0"/>
        </a:spcBef>
        <a:spcAft>
          <a:spcPct val="0"/>
        </a:spcAft>
        <a:defRPr sz="3500">
          <a:solidFill>
            <a:schemeClr val="tx2"/>
          </a:solidFill>
          <a:latin typeface="Arial" panose="020B0604020202020204" pitchFamily="34" charset="0"/>
        </a:defRPr>
      </a:lvl2pPr>
      <a:lvl3pPr algn="l" rtl="0" eaLnBrk="0" fontAlgn="base" hangingPunct="0">
        <a:spcBef>
          <a:spcPct val="0"/>
        </a:spcBef>
        <a:spcAft>
          <a:spcPct val="0"/>
        </a:spcAft>
        <a:defRPr sz="3500">
          <a:solidFill>
            <a:schemeClr val="tx2"/>
          </a:solidFill>
          <a:latin typeface="Arial" panose="020B0604020202020204" pitchFamily="34" charset="0"/>
        </a:defRPr>
      </a:lvl3pPr>
      <a:lvl4pPr algn="l" rtl="0" eaLnBrk="0" fontAlgn="base" hangingPunct="0">
        <a:spcBef>
          <a:spcPct val="0"/>
        </a:spcBef>
        <a:spcAft>
          <a:spcPct val="0"/>
        </a:spcAft>
        <a:defRPr sz="3500">
          <a:solidFill>
            <a:schemeClr val="tx2"/>
          </a:solidFill>
          <a:latin typeface="Arial" panose="020B0604020202020204" pitchFamily="34" charset="0"/>
        </a:defRPr>
      </a:lvl4pPr>
      <a:lvl5pPr algn="l" rtl="0" eaLnBrk="0" fontAlgn="base" hangingPunct="0">
        <a:spcBef>
          <a:spcPct val="0"/>
        </a:spcBef>
        <a:spcAft>
          <a:spcPct val="0"/>
        </a:spcAft>
        <a:defRPr sz="3500">
          <a:solidFill>
            <a:schemeClr val="tx2"/>
          </a:solidFill>
          <a:latin typeface="Arial" panose="020B0604020202020204" pitchFamily="34" charset="0"/>
        </a:defRPr>
      </a:lvl5pPr>
      <a:lvl6pPr marL="457200" algn="l" rtl="0" fontAlgn="base">
        <a:spcBef>
          <a:spcPct val="0"/>
        </a:spcBef>
        <a:spcAft>
          <a:spcPct val="0"/>
        </a:spcAft>
        <a:defRPr sz="3500">
          <a:solidFill>
            <a:schemeClr val="tx2"/>
          </a:solidFill>
          <a:latin typeface="Arial" panose="020B0604020202020204" pitchFamily="34" charset="0"/>
        </a:defRPr>
      </a:lvl6pPr>
      <a:lvl7pPr marL="914400" algn="l" rtl="0" fontAlgn="base">
        <a:spcBef>
          <a:spcPct val="0"/>
        </a:spcBef>
        <a:spcAft>
          <a:spcPct val="0"/>
        </a:spcAft>
        <a:defRPr sz="3500">
          <a:solidFill>
            <a:schemeClr val="tx2"/>
          </a:solidFill>
          <a:latin typeface="Arial" panose="020B0604020202020204" pitchFamily="34" charset="0"/>
        </a:defRPr>
      </a:lvl7pPr>
      <a:lvl8pPr marL="1371600" algn="l" rtl="0" fontAlgn="base">
        <a:spcBef>
          <a:spcPct val="0"/>
        </a:spcBef>
        <a:spcAft>
          <a:spcPct val="0"/>
        </a:spcAft>
        <a:defRPr sz="3500">
          <a:solidFill>
            <a:schemeClr val="tx2"/>
          </a:solidFill>
          <a:latin typeface="Arial" panose="020B0604020202020204" pitchFamily="34" charset="0"/>
        </a:defRPr>
      </a:lvl8pPr>
      <a:lvl9pPr marL="1828800" algn="l" rtl="0" fontAlgn="base">
        <a:spcBef>
          <a:spcPct val="0"/>
        </a:spcBef>
        <a:spcAft>
          <a:spcPct val="0"/>
        </a:spcAft>
        <a:defRPr sz="3500">
          <a:solidFill>
            <a:schemeClr val="tx2"/>
          </a:solidFill>
          <a:latin typeface="Arial" panose="020B0604020202020204" pitchFamily="34" charset="0"/>
        </a:defRPr>
      </a:lvl9pPr>
    </p:titleStyle>
    <p:bodyStyle>
      <a:lvl1pPr marL="530225" indent="-530225" algn="l" rtl="0" eaLnBrk="0" fontAlgn="base" hangingPunct="0">
        <a:spcBef>
          <a:spcPct val="20000"/>
        </a:spcBef>
        <a:spcAft>
          <a:spcPct val="0"/>
        </a:spcAft>
        <a:buClr>
          <a:schemeClr val="tx1"/>
        </a:buClr>
        <a:buFont typeface="Webdings" panose="05030102010509060703" pitchFamily="18" charset="2"/>
        <a:buChar char="e"/>
        <a:defRPr sz="3000" kern="1200">
          <a:solidFill>
            <a:schemeClr val="tx1"/>
          </a:solidFill>
          <a:latin typeface="+mn-lt"/>
          <a:ea typeface="+mn-ea"/>
          <a:cs typeface="+mn-cs"/>
        </a:defRPr>
      </a:lvl1pPr>
      <a:lvl2pPr marL="1076325" indent="-265113"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520825" indent="-265113" algn="l" rtl="0" eaLnBrk="0" fontAlgn="base" hangingPunct="0">
        <a:spcBef>
          <a:spcPct val="20000"/>
        </a:spcBef>
        <a:spcAft>
          <a:spcPct val="0"/>
        </a:spcAft>
        <a:buClr>
          <a:schemeClr val="tx1"/>
        </a:buClr>
        <a:buChar char="•"/>
        <a:defRPr sz="2400" kern="1200">
          <a:solidFill>
            <a:schemeClr val="tx1"/>
          </a:solidFill>
          <a:latin typeface="+mn-lt"/>
          <a:ea typeface="+mn-ea"/>
          <a:cs typeface="+mn-cs"/>
        </a:defRPr>
      </a:lvl3pPr>
      <a:lvl4pPr marL="2016125" indent="-228600" algn="l" rtl="0" eaLnBrk="0" fontAlgn="base" hangingPunct="0">
        <a:spcBef>
          <a:spcPct val="20000"/>
        </a:spcBef>
        <a:spcAft>
          <a:spcPct val="0"/>
        </a:spcAft>
        <a:defRPr sz="2000" kern="1200">
          <a:solidFill>
            <a:schemeClr val="tx1"/>
          </a:solidFill>
          <a:latin typeface="+mn-lt"/>
          <a:ea typeface="+mn-ea"/>
          <a:cs typeface="+mn-cs"/>
        </a:defRPr>
      </a:lvl4pPr>
      <a:lvl5pPr marL="2424113"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smtClean="0"/>
              <a:t>Birthday 1 Template</a:t>
            </a:r>
            <a:br>
              <a:rPr lang="en-US" altLang="en-US" smtClean="0"/>
            </a:br>
            <a:r>
              <a:rPr lang="en-US" altLang="en-US" smtClean="0"/>
              <a:t>Balloons</a:t>
            </a:r>
          </a:p>
        </p:txBody>
      </p:sp>
      <p:sp>
        <p:nvSpPr>
          <p:cNvPr id="4099" name="Rectangle 3"/>
          <p:cNvSpPr>
            <a:spLocks noGrp="1" noChangeArrowheads="1"/>
          </p:cNvSpPr>
          <p:nvPr>
            <p:ph type="subTitle" idx="1"/>
          </p:nvPr>
        </p:nvSpPr>
        <p:spPr/>
        <p:txBody>
          <a:bodyPr/>
          <a:lstStyle/>
          <a:p>
            <a:pPr eaLnBrk="1" hangingPunct="1"/>
            <a:r>
              <a:rPr lang="en-GB" altLang="en-US" smtClean="0"/>
              <a:t>Presenter Name</a:t>
            </a:r>
            <a:endParaRPr lang="en-US"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3616325" y="3057525"/>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196" name="Rectangle 4"/>
          <p:cNvSpPr>
            <a:spLocks noChangeArrowheads="1"/>
          </p:cNvSpPr>
          <p:nvPr/>
        </p:nvSpPr>
        <p:spPr bwMode="auto">
          <a:xfrm>
            <a:off x="4692650" y="3057525"/>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197" name="Rectangle 5"/>
          <p:cNvSpPr>
            <a:spLocks noChangeArrowheads="1"/>
          </p:cNvSpPr>
          <p:nvPr/>
        </p:nvSpPr>
        <p:spPr bwMode="auto">
          <a:xfrm>
            <a:off x="2563813" y="4672013"/>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198" name="Rectangle 6"/>
          <p:cNvSpPr>
            <a:spLocks noChangeArrowheads="1"/>
          </p:cNvSpPr>
          <p:nvPr/>
        </p:nvSpPr>
        <p:spPr bwMode="auto">
          <a:xfrm>
            <a:off x="3632200" y="4672013"/>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199" name="Rectangle 7"/>
          <p:cNvSpPr>
            <a:spLocks noChangeArrowheads="1"/>
          </p:cNvSpPr>
          <p:nvPr/>
        </p:nvSpPr>
        <p:spPr bwMode="auto">
          <a:xfrm>
            <a:off x="4700588" y="4672013"/>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200" name="Rectangle 8"/>
          <p:cNvSpPr>
            <a:spLocks noChangeArrowheads="1"/>
          </p:cNvSpPr>
          <p:nvPr/>
        </p:nvSpPr>
        <p:spPr bwMode="auto">
          <a:xfrm>
            <a:off x="5770563" y="4672013"/>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201" name="Rectangle 9"/>
          <p:cNvSpPr>
            <a:spLocks noChangeArrowheads="1"/>
          </p:cNvSpPr>
          <p:nvPr/>
        </p:nvSpPr>
        <p:spPr bwMode="auto">
          <a:xfrm>
            <a:off x="5753100" y="3057525"/>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202" name="Rectangle 10"/>
          <p:cNvSpPr>
            <a:spLocks noChangeArrowheads="1"/>
          </p:cNvSpPr>
          <p:nvPr/>
        </p:nvSpPr>
        <p:spPr bwMode="auto">
          <a:xfrm>
            <a:off x="2547938" y="3057525"/>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8203" name="Text Box 11"/>
          <p:cNvSpPr txBox="1">
            <a:spLocks noChangeArrowheads="1"/>
          </p:cNvSpPr>
          <p:nvPr/>
        </p:nvSpPr>
        <p:spPr bwMode="auto">
          <a:xfrm>
            <a:off x="2328863" y="2417763"/>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8204" name="Text Box 12"/>
          <p:cNvSpPr txBox="1">
            <a:spLocks noChangeArrowheads="1"/>
          </p:cNvSpPr>
          <p:nvPr/>
        </p:nvSpPr>
        <p:spPr bwMode="auto">
          <a:xfrm>
            <a:off x="3646488" y="2295525"/>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8205" name="Text Box 13"/>
          <p:cNvSpPr txBox="1">
            <a:spLocks noChangeArrowheads="1"/>
          </p:cNvSpPr>
          <p:nvPr/>
        </p:nvSpPr>
        <p:spPr bwMode="auto">
          <a:xfrm>
            <a:off x="4597400" y="2417763"/>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8206" name="Text Box 14"/>
          <p:cNvSpPr txBox="1">
            <a:spLocks noChangeArrowheads="1"/>
          </p:cNvSpPr>
          <p:nvPr/>
        </p:nvSpPr>
        <p:spPr bwMode="auto">
          <a:xfrm>
            <a:off x="5876925" y="2295525"/>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8207" name="Text Box 15"/>
          <p:cNvSpPr txBox="1">
            <a:spLocks noChangeArrowheads="1"/>
          </p:cNvSpPr>
          <p:nvPr/>
        </p:nvSpPr>
        <p:spPr bwMode="auto">
          <a:xfrm>
            <a:off x="2706688" y="4032250"/>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8208" name="Text Box 16"/>
          <p:cNvSpPr txBox="1">
            <a:spLocks noChangeArrowheads="1"/>
          </p:cNvSpPr>
          <p:nvPr/>
        </p:nvSpPr>
        <p:spPr bwMode="auto">
          <a:xfrm>
            <a:off x="3652838" y="4032250"/>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8209" name="Text Box 17"/>
          <p:cNvSpPr txBox="1">
            <a:spLocks noChangeArrowheads="1"/>
          </p:cNvSpPr>
          <p:nvPr/>
        </p:nvSpPr>
        <p:spPr bwMode="auto">
          <a:xfrm>
            <a:off x="4587875" y="3910013"/>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8210" name="Text Box 18"/>
          <p:cNvSpPr txBox="1">
            <a:spLocks noChangeArrowheads="1"/>
          </p:cNvSpPr>
          <p:nvPr/>
        </p:nvSpPr>
        <p:spPr bwMode="auto">
          <a:xfrm>
            <a:off x="5668963" y="390842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685800" y="1981200"/>
            <a:ext cx="3803650" cy="4114800"/>
          </a:xfrm>
        </p:spPr>
        <p:txBody>
          <a:bodyPr/>
          <a:lstStyle/>
          <a:p>
            <a:pPr eaLnBrk="1" hangingPunct="1"/>
            <a:r>
              <a:rPr lang="en-GB" altLang="en-US" sz="2600" smtClean="0"/>
              <a:t>Bullet 1</a:t>
            </a:r>
          </a:p>
          <a:p>
            <a:pPr eaLnBrk="1" hangingPunct="1"/>
            <a:r>
              <a:rPr lang="en-GB" altLang="en-US" sz="2600" smtClean="0"/>
              <a:t>Bullet 2</a:t>
            </a:r>
            <a:endParaRPr lang="en-US" altLang="en-US" sz="2600" smtClean="0"/>
          </a:p>
        </p:txBody>
      </p:sp>
      <p:pic>
        <p:nvPicPr>
          <p:cNvPr id="10244" name="Picture 4" descr="park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0250" y="2039938"/>
            <a:ext cx="2454275" cy="3273425"/>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2291" name="Object 3"/>
          <p:cNvGraphicFramePr>
            <a:graphicFrameLocks noChangeAspect="1"/>
          </p:cNvGraphicFramePr>
          <p:nvPr/>
        </p:nvGraphicFramePr>
        <p:xfrm>
          <a:off x="1374775" y="2019300"/>
          <a:ext cx="6732588" cy="3740150"/>
        </p:xfrm>
        <a:graphic>
          <a:graphicData uri="http://schemas.openxmlformats.org/presentationml/2006/ole">
            <mc:AlternateContent xmlns:mc="http://schemas.openxmlformats.org/markup-compatibility/2006">
              <mc:Choice xmlns:v="urn:schemas-microsoft-com:vml" Requires="v">
                <p:oleObj spid="_x0000_s12292"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4775" y="2019300"/>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26627" name="Group 3"/>
          <p:cNvGraphicFramePr>
            <a:graphicFrameLocks noGrp="1"/>
          </p:cNvGraphicFramePr>
          <p:nvPr>
            <p:ph type="tbl" idx="1"/>
          </p:nvPr>
        </p:nvGraphicFramePr>
        <p:xfrm>
          <a:off x="1333500" y="2268538"/>
          <a:ext cx="6992938" cy="3168650"/>
        </p:xfrm>
        <a:graphic>
          <a:graphicData uri="http://schemas.openxmlformats.org/drawingml/2006/table">
            <a:tbl>
              <a:tblPr/>
              <a:tblGrid>
                <a:gridCol w="3497263"/>
                <a:gridCol w="3495675"/>
              </a:tblGrid>
              <a:tr h="452438">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r>
                        <a:rPr kumimoji="0" lang="en-GB" altLang="en-US" sz="1700" b="1" i="0" u="none" strike="noStrike" cap="none" normalizeH="0" baseline="0" smtClean="0">
                          <a:ln>
                            <a:noFill/>
                          </a:ln>
                          <a:solidFill>
                            <a:schemeClr val="bg1"/>
                          </a:solidFill>
                          <a:effectLst/>
                          <a:latin typeface="Arial" panose="020B0604020202020204" pitchFamily="34" charset="0"/>
                        </a:rPr>
                        <a:t>Title</a:t>
                      </a:r>
                      <a:endParaRPr kumimoji="0" lang="en-US" altLang="en-US" sz="17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r>
                        <a:rPr kumimoji="0" lang="en-GB" altLang="en-US" sz="1700" b="1" i="0" u="none" strike="noStrike" cap="none" normalizeH="0" baseline="0" smtClean="0">
                          <a:ln>
                            <a:noFill/>
                          </a:ln>
                          <a:solidFill>
                            <a:schemeClr val="bg1"/>
                          </a:solidFill>
                          <a:effectLst/>
                          <a:latin typeface="Arial" panose="020B0604020202020204" pitchFamily="34" charset="0"/>
                        </a:rPr>
                        <a:t>Title</a:t>
                      </a:r>
                      <a:endParaRPr kumimoji="0" lang="en-US" altLang="en-US" sz="17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52438">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r>
                        <a:rPr kumimoji="0" lang="en-GB" altLang="en-US" sz="2200" b="0" i="0" u="none" strike="noStrike" cap="none" normalizeH="0" baseline="0" smtClean="0">
                          <a:ln>
                            <a:noFill/>
                          </a:ln>
                          <a:solidFill>
                            <a:schemeClr val="tx1"/>
                          </a:solidFill>
                          <a:effectLst/>
                          <a:latin typeface="Arial" panose="020B0604020202020204" pitchFamily="34" charset="0"/>
                        </a:rPr>
                        <a:t>Data</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r>
                        <a:rPr kumimoji="0" lang="en-GB" altLang="en-US" sz="2200" b="0" i="0" u="none" strike="noStrike" cap="none" normalizeH="0" baseline="0" smtClean="0">
                          <a:ln>
                            <a:noFill/>
                          </a:ln>
                          <a:solidFill>
                            <a:schemeClr val="tx1"/>
                          </a:solidFill>
                          <a:effectLst/>
                          <a:latin typeface="Arial" panose="020B0604020202020204" pitchFamily="34" charset="0"/>
                        </a:rPr>
                        <a:t>Data</a:t>
                      </a:r>
                      <a:endParaRPr kumimoji="0" lang="en-US" altLang="en-US" sz="22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endParaRPr kumimoji="0" lang="en-GB" altLang="en-US" sz="22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65" name="Text Box 29"/>
          <p:cNvSpPr txBox="1">
            <a:spLocks noChangeArrowheads="1"/>
          </p:cNvSpPr>
          <p:nvPr/>
        </p:nvSpPr>
        <p:spPr bwMode="auto">
          <a:xfrm>
            <a:off x="2630488" y="5397500"/>
            <a:ext cx="411003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800" b="1">
                <a:cs typeface="Arial" panose="020B0604020202020204" pitchFamily="34" charset="0"/>
              </a:rPr>
              <a:t>Note:  </a:t>
            </a:r>
            <a:r>
              <a:rPr lang="en-GB" altLang="en-US" sz="1800">
                <a:cs typeface="Arial" panose="020B0604020202020204" pitchFamily="34" charset="0"/>
              </a:rPr>
              <a:t>PowerPoint does not allow </a:t>
            </a:r>
            <a:r>
              <a:rPr lang="en-GB" altLang="en-US" sz="1800"/>
              <a:t>you </a:t>
            </a:r>
            <a:r>
              <a:rPr lang="en-GB" altLang="en-US" sz="1800">
                <a:cs typeface="Arial" panose="020B0604020202020204" pitchFamily="34" charset="0"/>
              </a:rPr>
              <a:t>to have nice default tables - but you can cut and paste this one</a:t>
            </a:r>
            <a:endParaRPr lang="en-US" altLang="en-US" sz="18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685800" y="1981200"/>
            <a:ext cx="3813175" cy="4114800"/>
          </a:xfrm>
        </p:spPr>
        <p:txBody>
          <a:bodyPr/>
          <a:lstStyle/>
          <a:p>
            <a:pPr eaLnBrk="1" hangingPunct="1"/>
            <a:r>
              <a:rPr lang="en-GB" altLang="en-US" sz="2600" smtClean="0"/>
              <a:t>Bullets go in here</a:t>
            </a:r>
            <a:endParaRPr lang="en-US" altLang="en-US" sz="2600" smtClean="0"/>
          </a:p>
        </p:txBody>
      </p:sp>
      <p:sp>
        <p:nvSpPr>
          <p:cNvPr id="16388" name="Rectangle 4"/>
          <p:cNvSpPr>
            <a:spLocks noGrp="1" noChangeArrowheads="1"/>
          </p:cNvSpPr>
          <p:nvPr>
            <p:ph type="body" sz="half" idx="2"/>
          </p:nvPr>
        </p:nvSpPr>
        <p:spPr>
          <a:xfrm>
            <a:off x="4643438" y="1981200"/>
            <a:ext cx="3814762" cy="4114800"/>
          </a:xfrm>
        </p:spPr>
        <p:txBody>
          <a:bodyPr/>
          <a:lstStyle/>
          <a:p>
            <a:pPr eaLnBrk="1" hangingPunct="1"/>
            <a:r>
              <a:rPr lang="en-GB" altLang="en-US" sz="2600" smtClean="0"/>
              <a:t>And also in here</a:t>
            </a:r>
            <a:endParaRPr lang="en-US" altLang="en-US" sz="26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685800" y="1981200"/>
            <a:ext cx="4429125" cy="4114800"/>
          </a:xfrm>
          <a:noFill/>
        </p:spPr>
        <p:txBody>
          <a:bodyPr/>
          <a:lstStyle/>
          <a:p>
            <a:pPr eaLnBrk="1" hangingPunct="1"/>
            <a:r>
              <a:rPr lang="en-GB" altLang="en-US" sz="2600" smtClean="0"/>
              <a:t>Text and lines are like this</a:t>
            </a:r>
          </a:p>
          <a:p>
            <a:pPr eaLnBrk="1" hangingPunct="1"/>
            <a:r>
              <a:rPr lang="en-GB" altLang="en-US" sz="2600" u="sng" smtClean="0">
                <a:solidFill>
                  <a:schemeClr val="hlink"/>
                </a:solidFill>
              </a:rPr>
              <a:t>Hyperlinks like this</a:t>
            </a:r>
          </a:p>
          <a:p>
            <a:pPr eaLnBrk="1" hangingPunct="1"/>
            <a:r>
              <a:rPr lang="en-GB" altLang="en-US" sz="2600" u="sng" smtClean="0">
                <a:solidFill>
                  <a:schemeClr val="folHlink"/>
                </a:solidFill>
              </a:rPr>
              <a:t>Visited hyperlinks like this</a:t>
            </a:r>
            <a:endParaRPr lang="en-US" altLang="en-US" sz="2600" u="sng" smtClean="0">
              <a:solidFill>
                <a:schemeClr val="folHlink"/>
              </a:solidFill>
            </a:endParaRPr>
          </a:p>
        </p:txBody>
      </p:sp>
      <p:graphicFrame>
        <p:nvGraphicFramePr>
          <p:cNvPr id="30737" name="Group 17"/>
          <p:cNvGraphicFramePr>
            <a:graphicFrameLocks noGrp="1"/>
          </p:cNvGraphicFramePr>
          <p:nvPr>
            <p:ph sz="half" idx="2"/>
          </p:nvPr>
        </p:nvGraphicFramePr>
        <p:xfrm>
          <a:off x="5397500" y="2146300"/>
          <a:ext cx="2995613" cy="1614488"/>
        </p:xfrm>
        <a:graphic>
          <a:graphicData uri="http://schemas.openxmlformats.org/drawingml/2006/table">
            <a:tbl>
              <a:tblPr/>
              <a:tblGrid>
                <a:gridCol w="1498600"/>
                <a:gridCol w="1497013"/>
              </a:tblGrid>
              <a:tr h="808038">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r>
                        <a:rPr kumimoji="0" lang="en-GB" altLang="en-US" sz="1700" b="0" i="0" u="none" strike="noStrike" cap="none" normalizeH="0" baseline="0" smtClean="0">
                          <a:ln>
                            <a:noFill/>
                          </a:ln>
                          <a:solidFill>
                            <a:schemeClr val="tx1"/>
                          </a:solidFill>
                          <a:effectLst/>
                          <a:latin typeface="Arial" panose="020B0604020202020204" pitchFamily="34" charset="0"/>
                        </a:rPr>
                        <a:t>Table</a:t>
                      </a:r>
                      <a:endParaRPr kumimoji="0" lang="en-US" altLang="en-US" sz="17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endParaRPr kumimoji="0" lang="en-GB" altLang="en-US" sz="17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endParaRPr kumimoji="0" lang="en-GB" altLang="en-US" sz="17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Font typeface="Webdings" panose="05030102010509060703" pitchFamily="18" charset="2"/>
                        <a:defRPr sz="2600">
                          <a:solidFill>
                            <a:schemeClr val="tx1"/>
                          </a:solidFill>
                          <a:latin typeface="Arial" panose="020B0604020202020204" pitchFamily="34" charset="0"/>
                        </a:defRPr>
                      </a:lvl1pPr>
                      <a:lvl2pPr indent="165100">
                        <a:spcBef>
                          <a:spcPct val="20000"/>
                        </a:spcBef>
                        <a:buClr>
                          <a:schemeClr val="tx1"/>
                        </a:buClr>
                        <a:defRPr sz="2400">
                          <a:solidFill>
                            <a:schemeClr val="tx1"/>
                          </a:solidFill>
                          <a:latin typeface="Arial" panose="020B0604020202020204" pitchFamily="34" charset="0"/>
                        </a:defRPr>
                      </a:lvl2pPr>
                      <a:lvl3pPr indent="165100">
                        <a:spcBef>
                          <a:spcPct val="20000"/>
                        </a:spcBef>
                        <a:buClr>
                          <a:schemeClr val="tx1"/>
                        </a:buClr>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tx1"/>
                        </a:buClr>
                        <a:buSzTx/>
                        <a:buFont typeface="Webdings" panose="05030102010509060703" pitchFamily="18" charset="2"/>
                        <a:buNone/>
                        <a:tabLst/>
                      </a:pPr>
                      <a:endParaRPr kumimoji="0" lang="en-GB" altLang="en-US" sz="17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2827338" y="45561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800">
                <a:cs typeface="Arial" panose="020B0604020202020204" pitchFamily="34" charset="0"/>
              </a:rPr>
              <a:t>Text box</a:t>
            </a:r>
            <a:endParaRPr lang="en-US" altLang="en-US" sz="1800">
              <a:cs typeface="Arial" panose="020B0604020202020204" pitchFamily="34" charset="0"/>
            </a:endParaRPr>
          </a:p>
        </p:txBody>
      </p:sp>
      <p:sp>
        <p:nvSpPr>
          <p:cNvPr id="18448" name="Rectangle 16"/>
          <p:cNvSpPr>
            <a:spLocks noChangeArrowheads="1"/>
          </p:cNvSpPr>
          <p:nvPr/>
        </p:nvSpPr>
        <p:spPr bwMode="auto">
          <a:xfrm>
            <a:off x="5707063" y="45561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800">
                <a:cs typeface="Arial" panose="020B0604020202020204" pitchFamily="34" charset="0"/>
              </a:rPr>
              <a:t>Text box</a:t>
            </a:r>
          </a:p>
          <a:p>
            <a:pPr algn="ctr" eaLnBrk="1" hangingPunct="1"/>
            <a:r>
              <a:rPr lang="en-GB" altLang="en-US" sz="1800">
                <a:cs typeface="Arial" panose="020B0604020202020204" pitchFamily="34" charset="0"/>
              </a:rPr>
              <a:t>With shadow</a:t>
            </a:r>
            <a:endParaRPr lang="en-US" altLang="en-US" sz="18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irthday1">
  <a:themeElements>
    <a:clrScheme name="birthday1 12">
      <a:dk1>
        <a:srgbClr val="006699"/>
      </a:dk1>
      <a:lt1>
        <a:srgbClr val="FFFFFF"/>
      </a:lt1>
      <a:dk2>
        <a:srgbClr val="003399"/>
      </a:dk2>
      <a:lt2>
        <a:srgbClr val="808080"/>
      </a:lt2>
      <a:accent1>
        <a:srgbClr val="C7E6FA"/>
      </a:accent1>
      <a:accent2>
        <a:srgbClr val="FCE0E7"/>
      </a:accent2>
      <a:accent3>
        <a:srgbClr val="FFFFFF"/>
      </a:accent3>
      <a:accent4>
        <a:srgbClr val="005682"/>
      </a:accent4>
      <a:accent5>
        <a:srgbClr val="E0F0FC"/>
      </a:accent5>
      <a:accent6>
        <a:srgbClr val="E4CBD1"/>
      </a:accent6>
      <a:hlink>
        <a:srgbClr val="ED3B65"/>
      </a:hlink>
      <a:folHlink>
        <a:srgbClr val="F16989"/>
      </a:folHlink>
    </a:clrScheme>
    <a:fontScheme name="birthday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irthday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rthday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rthday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rthday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rthday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rthday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rthday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irthday1 8">
        <a:dk1>
          <a:srgbClr val="808080"/>
        </a:dk1>
        <a:lt1>
          <a:srgbClr val="FFCCFF"/>
        </a:lt1>
        <a:dk2>
          <a:srgbClr val="FFCCCC"/>
        </a:dk2>
        <a:lt2>
          <a:srgbClr val="FFFFFF"/>
        </a:lt2>
        <a:accent1>
          <a:srgbClr val="990066"/>
        </a:accent1>
        <a:accent2>
          <a:srgbClr val="9C001A"/>
        </a:accent2>
        <a:accent3>
          <a:srgbClr val="FFE2E2"/>
        </a:accent3>
        <a:accent4>
          <a:srgbClr val="DAAEDA"/>
        </a:accent4>
        <a:accent5>
          <a:srgbClr val="CAAAB8"/>
        </a:accent5>
        <a:accent6>
          <a:srgbClr val="8D0016"/>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birthday1 9">
        <a:dk1>
          <a:srgbClr val="006699"/>
        </a:dk1>
        <a:lt1>
          <a:srgbClr val="FFFFFF"/>
        </a:lt1>
        <a:dk2>
          <a:srgbClr val="003399"/>
        </a:dk2>
        <a:lt2>
          <a:srgbClr val="808080"/>
        </a:lt2>
        <a:accent1>
          <a:srgbClr val="C7E6FA"/>
        </a:accent1>
        <a:accent2>
          <a:srgbClr val="CC3300"/>
        </a:accent2>
        <a:accent3>
          <a:srgbClr val="FFFFFF"/>
        </a:accent3>
        <a:accent4>
          <a:srgbClr val="005682"/>
        </a:accent4>
        <a:accent5>
          <a:srgbClr val="E0F0FC"/>
        </a:accent5>
        <a:accent6>
          <a:srgbClr val="B92D00"/>
        </a:accent6>
        <a:hlink>
          <a:srgbClr val="CC9900"/>
        </a:hlink>
        <a:folHlink>
          <a:srgbClr val="339966"/>
        </a:folHlink>
      </a:clrScheme>
      <a:clrMap bg1="lt1" tx1="dk1" bg2="lt2" tx2="dk2" accent1="accent1" accent2="accent2" accent3="accent3" accent4="accent4" accent5="accent5" accent6="accent6" hlink="hlink" folHlink="folHlink"/>
    </a:extraClrScheme>
    <a:extraClrScheme>
      <a:clrScheme name="birthday1 10">
        <a:dk1>
          <a:srgbClr val="006699"/>
        </a:dk1>
        <a:lt1>
          <a:srgbClr val="FFFFFF"/>
        </a:lt1>
        <a:dk2>
          <a:srgbClr val="003399"/>
        </a:dk2>
        <a:lt2>
          <a:srgbClr val="808080"/>
        </a:lt2>
        <a:accent1>
          <a:srgbClr val="C7E6FA"/>
        </a:accent1>
        <a:accent2>
          <a:srgbClr val="CC3300"/>
        </a:accent2>
        <a:accent3>
          <a:srgbClr val="FFFFFF"/>
        </a:accent3>
        <a:accent4>
          <a:srgbClr val="005682"/>
        </a:accent4>
        <a:accent5>
          <a:srgbClr val="E0F0FC"/>
        </a:accent5>
        <a:accent6>
          <a:srgbClr val="B92D00"/>
        </a:accent6>
        <a:hlink>
          <a:srgbClr val="F16989"/>
        </a:hlink>
        <a:folHlink>
          <a:srgbClr val="339966"/>
        </a:folHlink>
      </a:clrScheme>
      <a:clrMap bg1="lt1" tx1="dk1" bg2="lt2" tx2="dk2" accent1="accent1" accent2="accent2" accent3="accent3" accent4="accent4" accent5="accent5" accent6="accent6" hlink="hlink" folHlink="folHlink"/>
    </a:extraClrScheme>
    <a:extraClrScheme>
      <a:clrScheme name="birthday1 11">
        <a:dk1>
          <a:srgbClr val="006699"/>
        </a:dk1>
        <a:lt1>
          <a:srgbClr val="FFFFFF"/>
        </a:lt1>
        <a:dk2>
          <a:srgbClr val="003399"/>
        </a:dk2>
        <a:lt2>
          <a:srgbClr val="808080"/>
        </a:lt2>
        <a:accent1>
          <a:srgbClr val="C7E6FA"/>
        </a:accent1>
        <a:accent2>
          <a:srgbClr val="CC3300"/>
        </a:accent2>
        <a:accent3>
          <a:srgbClr val="FFFFFF"/>
        </a:accent3>
        <a:accent4>
          <a:srgbClr val="005682"/>
        </a:accent4>
        <a:accent5>
          <a:srgbClr val="E0F0FC"/>
        </a:accent5>
        <a:accent6>
          <a:srgbClr val="B92D00"/>
        </a:accent6>
        <a:hlink>
          <a:srgbClr val="ED3B65"/>
        </a:hlink>
        <a:folHlink>
          <a:srgbClr val="F16989"/>
        </a:folHlink>
      </a:clrScheme>
      <a:clrMap bg1="lt1" tx1="dk1" bg2="lt2" tx2="dk2" accent1="accent1" accent2="accent2" accent3="accent3" accent4="accent4" accent5="accent5" accent6="accent6" hlink="hlink" folHlink="folHlink"/>
    </a:extraClrScheme>
    <a:extraClrScheme>
      <a:clrScheme name="birthday1 12">
        <a:dk1>
          <a:srgbClr val="006699"/>
        </a:dk1>
        <a:lt1>
          <a:srgbClr val="FFFFFF"/>
        </a:lt1>
        <a:dk2>
          <a:srgbClr val="003399"/>
        </a:dk2>
        <a:lt2>
          <a:srgbClr val="808080"/>
        </a:lt2>
        <a:accent1>
          <a:srgbClr val="C7E6FA"/>
        </a:accent1>
        <a:accent2>
          <a:srgbClr val="FCE0E7"/>
        </a:accent2>
        <a:accent3>
          <a:srgbClr val="FFFFFF"/>
        </a:accent3>
        <a:accent4>
          <a:srgbClr val="005682"/>
        </a:accent4>
        <a:accent5>
          <a:srgbClr val="E0F0FC"/>
        </a:accent5>
        <a:accent6>
          <a:srgbClr val="E4CBD1"/>
        </a:accent6>
        <a:hlink>
          <a:srgbClr val="ED3B65"/>
        </a:hlink>
        <a:folHlink>
          <a:srgbClr val="F1698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birthday1</Template>
  <TotalTime>63</TotalTime>
  <Words>278</Words>
  <Application>Microsoft Office PowerPoint</Application>
  <PresentationFormat>On-screen Show (4:3)</PresentationFormat>
  <Paragraphs>60</Paragraphs>
  <Slides>9</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Webdings</vt:lpstr>
      <vt:lpstr>Wingdings</vt:lpstr>
      <vt:lpstr>birthday1</vt:lpstr>
      <vt:lpstr>Microsoft Graph Chart</vt:lpstr>
      <vt:lpstr>Birthday 1 Template Balloons</vt:lpstr>
      <vt:lpstr>Example Bullet Point Slide</vt:lpstr>
      <vt:lpstr>Colour scheme</vt:lpstr>
      <vt:lpstr>Picture slide</vt:lpstr>
      <vt:lpstr>Sample Graph (3 colours)</vt:lpstr>
      <vt:lpstr>Example of a table</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Birthday 1 Template</dc:title>
  <dc:creator>Presentation Magazine</dc:creator>
  <cp:lastModifiedBy>Jonty Pearce</cp:lastModifiedBy>
  <cp:revision>5</cp:revision>
  <dcterms:created xsi:type="dcterms:W3CDTF">2005-01-17T10:28:50Z</dcterms:created>
  <dcterms:modified xsi:type="dcterms:W3CDTF">2015-02-22T11:06:59Z</dcterms:modified>
</cp:coreProperties>
</file>