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62" r:id="rId3"/>
    <p:sldId id="263" r:id="rId4"/>
    <p:sldId id="264" r:id="rId5"/>
    <p:sldId id="265" r:id="rId6"/>
    <p:sldId id="266" r:id="rId7"/>
  </p:sldIdLst>
  <p:sldSz cx="9144000" cy="6858000" type="screen4x3"/>
  <p:notesSz cx="6858000" cy="9144000"/>
  <p:defaultTextStyle>
    <a:defPPr>
      <a:defRPr lang="fr-FR"/>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D2F2"/>
    <a:srgbClr val="D4E3F7"/>
    <a:srgbClr val="DDDDDD"/>
    <a:srgbClr val="EAEAEA"/>
    <a:srgbClr val="96B8D6"/>
    <a:srgbClr val="B4CCE2"/>
    <a:srgbClr val="0067AC"/>
    <a:srgbClr val="BDD2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238" y="-1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8B5F57DC-F119-4751-AB31-A48B1616A28D}" type="slidenum">
              <a:rPr lang="en-GB" altLang="en-US"/>
              <a:pPr>
                <a:defRPr/>
              </a:pPr>
              <a:t>‹#›</a:t>
            </a:fld>
            <a:endParaRPr lang="en-GB" altLang="en-US"/>
          </a:p>
        </p:txBody>
      </p:sp>
    </p:spTree>
    <p:extLst>
      <p:ext uri="{BB962C8B-B14F-4D97-AF65-F5344CB8AC3E}">
        <p14:creationId xmlns:p14="http://schemas.microsoft.com/office/powerpoint/2010/main" val="37554136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C3D9D75E-7D01-46C7-93FA-B01CB35B098F}" type="slidenum">
              <a:rPr lang="en-GB" altLang="en-US" b="0"/>
              <a:pPr/>
              <a:t>1</a:t>
            </a:fld>
            <a:endParaRPr lang="en-GB" altLang="en-US" b="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16884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7A003340-50B4-4E3D-B836-972165059EB9}" type="slidenum">
              <a:rPr lang="en-GB" altLang="en-US" b="0"/>
              <a:pPr/>
              <a:t>2</a:t>
            </a:fld>
            <a:endParaRPr lang="en-GB" altLang="en-US" b="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7742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28B3CBB3-046A-4B22-82DD-75ADEAD3C8E6}" type="slidenum">
              <a:rPr lang="en-GB" altLang="en-US" b="0"/>
              <a:pPr/>
              <a:t>3</a:t>
            </a:fld>
            <a:endParaRPr lang="en-GB" altLang="en-US" b="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34523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C6997D6D-A67B-4EDF-A2F2-497729B54BED}" type="slidenum">
              <a:rPr lang="en-GB" altLang="en-US" b="0"/>
              <a:pPr/>
              <a:t>4</a:t>
            </a:fld>
            <a:endParaRPr lang="en-GB" altLang="en-US" b="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1541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988C75F1-8A57-4B23-9CD2-C2D01C3B7678}" type="slidenum">
              <a:rPr lang="en-GB" altLang="en-US" b="0"/>
              <a:pPr/>
              <a:t>5</a:t>
            </a:fld>
            <a:endParaRPr lang="en-GB" altLang="en-US" b="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99112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2B04BE23-8C7C-4D6D-ACFA-AE9079AD6308}" type="slidenum">
              <a:rPr lang="en-GB" altLang="en-US" b="0"/>
              <a:pPr/>
              <a:t>6</a:t>
            </a:fld>
            <a:endParaRPr lang="en-GB" altLang="en-US" b="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914557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stuff2"/>
          <p:cNvPicPr preferRelativeResize="0">
            <a:picLocks noChangeArrowheads="1"/>
          </p:cNvPicPr>
          <p:nvPr/>
        </p:nvPicPr>
        <p:blipFill>
          <a:blip r:embed="rId2">
            <a:extLst>
              <a:ext uri="{28A0092B-C50C-407E-A947-70E740481C1C}">
                <a14:useLocalDpi xmlns:a14="http://schemas.microsoft.com/office/drawing/2010/main" val="0"/>
              </a:ext>
            </a:extLst>
          </a:blip>
          <a:srcRect l="22572"/>
          <a:stretch>
            <a:fillRect/>
          </a:stretch>
        </p:blipFill>
        <p:spPr bwMode="auto">
          <a:xfrm>
            <a:off x="-1588" y="-14288"/>
            <a:ext cx="9217026" cy="662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9"/>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1600" b="0">
                <a:solidFill>
                  <a:schemeClr val="bg1"/>
                </a:solidFill>
              </a:rPr>
              <a:t>Company LOGO</a:t>
            </a:r>
            <a:endParaRPr lang="fr-FR" altLang="en-US" sz="1600" b="0">
              <a:solidFill>
                <a:schemeClr val="bg1"/>
              </a:solidFill>
            </a:endParaRPr>
          </a:p>
        </p:txBody>
      </p:sp>
      <p:sp>
        <p:nvSpPr>
          <p:cNvPr id="6" name="Rectangle 20"/>
          <p:cNvSpPr>
            <a:spLocks noChangeArrowheads="1"/>
          </p:cNvSpPr>
          <p:nvPr/>
        </p:nvSpPr>
        <p:spPr bwMode="auto">
          <a:xfrm>
            <a:off x="0" y="6599238"/>
            <a:ext cx="9144000" cy="2698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eaLnBrk="1" hangingPunct="1"/>
            <a:r>
              <a:rPr lang="en-US" altLang="en-US" sz="1000">
                <a:solidFill>
                  <a:schemeClr val="bg1"/>
                </a:solidFill>
              </a:rPr>
              <a:t>www.company.com</a:t>
            </a:r>
            <a:endParaRPr lang="fr-FR" altLang="en-US" sz="1000">
              <a:solidFill>
                <a:schemeClr val="bg1"/>
              </a:solidFill>
            </a:endParaRPr>
          </a:p>
        </p:txBody>
      </p:sp>
      <p:sp>
        <p:nvSpPr>
          <p:cNvPr id="8198" name="Rectangle 6"/>
          <p:cNvSpPr>
            <a:spLocks noGrp="1" noChangeArrowheads="1"/>
          </p:cNvSpPr>
          <p:nvPr>
            <p:ph type="subTitle" idx="1"/>
          </p:nvPr>
        </p:nvSpPr>
        <p:spPr>
          <a:xfrm>
            <a:off x="3429000" y="5029200"/>
            <a:ext cx="5715000" cy="609600"/>
          </a:xfrm>
        </p:spPr>
        <p:txBody>
          <a:bodyPr/>
          <a:lstStyle>
            <a:lvl1pPr marL="0" indent="0" algn="ctr">
              <a:buFontTx/>
              <a:buNone/>
              <a:defRPr sz="2400">
                <a:solidFill>
                  <a:schemeClr val="bg1"/>
                </a:solidFill>
              </a:defRPr>
            </a:lvl1pPr>
          </a:lstStyle>
          <a:p>
            <a:pPr lvl="0"/>
            <a:r>
              <a:rPr lang="en-US" altLang="en-US" noProof="0" smtClean="0"/>
              <a:t>Click to edit Master subtitle style</a:t>
            </a:r>
          </a:p>
        </p:txBody>
      </p:sp>
      <p:sp>
        <p:nvSpPr>
          <p:cNvPr id="8197" name="Rectangle 5"/>
          <p:cNvSpPr>
            <a:spLocks noGrp="1" noChangeArrowheads="1"/>
          </p:cNvSpPr>
          <p:nvPr>
            <p:ph type="ctrTitle"/>
          </p:nvPr>
        </p:nvSpPr>
        <p:spPr>
          <a:xfrm>
            <a:off x="3429000" y="3581400"/>
            <a:ext cx="5715000" cy="1470025"/>
          </a:xfrm>
          <a:solidFill>
            <a:srgbClr val="D4E3F7"/>
          </a:solidFill>
          <a:extLst>
            <a:ext uri="{91240B29-F687-4F45-9708-019B960494DF}">
              <a14:hiddenLine xmlns:a14="http://schemas.microsoft.com/office/drawing/2010/main" w="9525" algn="ctr">
                <a:solidFill>
                  <a:schemeClr val="tx1"/>
                </a:solidFill>
                <a:miter lim="800000"/>
                <a:headEnd/>
                <a:tailEnd/>
              </a14:hiddenLine>
            </a:ext>
          </a:extLst>
        </p:spPr>
        <p:txBody>
          <a:bodyPr lIns="91440" anchor="t"/>
          <a:lstStyle>
            <a:lvl1pPr algn="ctr">
              <a:spcBef>
                <a:spcPct val="20000"/>
              </a:spcBef>
              <a:defRPr sz="3200">
                <a:latin typeface="Arial Black" panose="020B0A04020102020204" pitchFamily="34" charset="0"/>
              </a:defRPr>
            </a:lvl1pPr>
          </a:lstStyle>
          <a:p>
            <a:pPr lvl="0"/>
            <a:r>
              <a:rPr lang="en-US" altLang="en-US" noProof="0" smtClean="0"/>
              <a:t>Click to edit Master title style</a:t>
            </a:r>
          </a:p>
        </p:txBody>
      </p:sp>
    </p:spTree>
    <p:extLst>
      <p:ext uri="{BB962C8B-B14F-4D97-AF65-F5344CB8AC3E}">
        <p14:creationId xmlns:p14="http://schemas.microsoft.com/office/powerpoint/2010/main" val="128354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1055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6150" y="200025"/>
            <a:ext cx="1695450" cy="62769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209800" y="200025"/>
            <a:ext cx="4933950" cy="6276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4416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209800" y="200025"/>
            <a:ext cx="5105400" cy="14478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2286000" y="1905000"/>
            <a:ext cx="6705600" cy="4572000"/>
          </a:xfrm>
        </p:spPr>
        <p:txBody>
          <a:bodyPr/>
          <a:lstStyle/>
          <a:p>
            <a:pPr lvl="0"/>
            <a:endParaRPr lang="en-GB" noProof="0" smtClean="0"/>
          </a:p>
        </p:txBody>
      </p:sp>
    </p:spTree>
    <p:extLst>
      <p:ext uri="{BB962C8B-B14F-4D97-AF65-F5344CB8AC3E}">
        <p14:creationId xmlns:p14="http://schemas.microsoft.com/office/powerpoint/2010/main" val="698019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09800" y="200025"/>
            <a:ext cx="5105400" cy="14478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286000" y="1905000"/>
            <a:ext cx="3276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715000" y="1905000"/>
            <a:ext cx="3276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70941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23652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1767208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286000" y="1905000"/>
            <a:ext cx="3276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715000" y="1905000"/>
            <a:ext cx="3276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7079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4069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431417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1322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14120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478186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7"/>
          <p:cNvSpPr txBox="1">
            <a:spLocks noChangeArrowheads="1"/>
          </p:cNvSpPr>
          <p:nvPr/>
        </p:nvSpPr>
        <p:spPr bwMode="auto">
          <a:xfrm>
            <a:off x="2133600" y="-14288"/>
            <a:ext cx="7010400" cy="1828801"/>
          </a:xfrm>
          <a:prstGeom prst="rect">
            <a:avLst/>
          </a:prstGeom>
          <a:solidFill>
            <a:srgbClr val="BDD2E5"/>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8000"/>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endParaRPr lang="en-GB" altLang="en-US" sz="3600">
              <a:solidFill>
                <a:schemeClr val="accent2"/>
              </a:solidFill>
              <a:latin typeface="Arial Black" panose="020B0A04020102020204" pitchFamily="34" charset="0"/>
            </a:endParaRPr>
          </a:p>
        </p:txBody>
      </p:sp>
      <p:pic>
        <p:nvPicPr>
          <p:cNvPr id="1027" name="Picture 17" descr="stuff2"/>
          <p:cNvPicPr>
            <a:picLocks noChangeAspect="1" noChangeArrowheads="1"/>
          </p:cNvPicPr>
          <p:nvPr/>
        </p:nvPicPr>
        <p:blipFill>
          <a:blip r:embed="rId15">
            <a:extLst>
              <a:ext uri="{28A0092B-C50C-407E-A947-70E740481C1C}">
                <a14:useLocalDpi xmlns:a14="http://schemas.microsoft.com/office/drawing/2010/main" val="0"/>
              </a:ext>
            </a:extLst>
          </a:blip>
          <a:srcRect l="81801" r="-293"/>
          <a:stretch>
            <a:fillRect/>
          </a:stretch>
        </p:blipFill>
        <p:spPr bwMode="auto">
          <a:xfrm>
            <a:off x="0" y="-14288"/>
            <a:ext cx="2209800" cy="670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2209800" y="200025"/>
            <a:ext cx="5105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8000" tIns="45720" rIns="91440" bIns="45720" numCol="1" anchor="ctr" anchorCtr="0" compatLnSpc="1">
            <a:prstTxWarp prst="textNoShape">
              <a:avLst/>
            </a:prstTxWarp>
          </a:bodyPr>
          <a:lstStyle/>
          <a:p>
            <a:pPr lvl="0"/>
            <a:r>
              <a:rPr lang="fr-FR" altLang="en-US" smtClean="0"/>
              <a:t>Click to edit Master title style</a:t>
            </a:r>
          </a:p>
        </p:txBody>
      </p:sp>
      <p:sp>
        <p:nvSpPr>
          <p:cNvPr id="1029" name="Rectangle 3"/>
          <p:cNvSpPr>
            <a:spLocks noGrp="1" noChangeArrowheads="1"/>
          </p:cNvSpPr>
          <p:nvPr>
            <p:ph type="body" idx="1"/>
          </p:nvPr>
        </p:nvSpPr>
        <p:spPr bwMode="auto">
          <a:xfrm>
            <a:off x="2286000" y="1905000"/>
            <a:ext cx="67056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030" name="Oval 8"/>
          <p:cNvSpPr>
            <a:spLocks noChangeAspect="1" noChangeArrowheads="1"/>
          </p:cNvSpPr>
          <p:nvPr/>
        </p:nvSpPr>
        <p:spPr bwMode="auto">
          <a:xfrm>
            <a:off x="7499350" y="-228600"/>
            <a:ext cx="1897063" cy="1897063"/>
          </a:xfrm>
          <a:prstGeom prst="ellipse">
            <a:avLst/>
          </a:prstGeom>
          <a:solidFill>
            <a:srgbClr val="96B8D6">
              <a:alpha val="50195"/>
            </a:srgb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8000"/>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1031" name="Oval 9"/>
          <p:cNvSpPr>
            <a:spLocks noChangeAspect="1" noChangeArrowheads="1"/>
          </p:cNvSpPr>
          <p:nvPr/>
        </p:nvSpPr>
        <p:spPr bwMode="auto">
          <a:xfrm>
            <a:off x="7651750" y="-76200"/>
            <a:ext cx="1592263" cy="1592263"/>
          </a:xfrm>
          <a:prstGeom prst="ellipse">
            <a:avLst/>
          </a:prstGeom>
          <a:noFill/>
          <a:ln w="28575">
            <a:solidFill>
              <a:srgbClr val="0067A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1032" name="Oval 10"/>
          <p:cNvSpPr>
            <a:spLocks noChangeAspect="1" noChangeArrowheads="1"/>
          </p:cNvSpPr>
          <p:nvPr/>
        </p:nvSpPr>
        <p:spPr bwMode="auto">
          <a:xfrm>
            <a:off x="8210550" y="487363"/>
            <a:ext cx="474663" cy="465137"/>
          </a:xfrm>
          <a:prstGeom prst="ellipse">
            <a:avLst/>
          </a:prstGeom>
          <a:noFill/>
          <a:ln w="12700">
            <a:solidFill>
              <a:srgbClr val="0067A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1033" name="Oval 11"/>
          <p:cNvSpPr>
            <a:spLocks noChangeAspect="1" noChangeArrowheads="1"/>
          </p:cNvSpPr>
          <p:nvPr/>
        </p:nvSpPr>
        <p:spPr bwMode="auto">
          <a:xfrm>
            <a:off x="8261350" y="533400"/>
            <a:ext cx="373063" cy="373063"/>
          </a:xfrm>
          <a:prstGeom prst="ellipse">
            <a:avLst/>
          </a:prstGeom>
          <a:solidFill>
            <a:srgbClr val="0067AC"/>
          </a:solidFill>
          <a:ln w="57150">
            <a:solidFill>
              <a:srgbClr val="0067A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grpSp>
        <p:nvGrpSpPr>
          <p:cNvPr id="1034" name="Group 12"/>
          <p:cNvGrpSpPr>
            <a:grpSpLocks noChangeAspect="1"/>
          </p:cNvGrpSpPr>
          <p:nvPr/>
        </p:nvGrpSpPr>
        <p:grpSpPr bwMode="auto">
          <a:xfrm>
            <a:off x="7329488" y="990600"/>
            <a:ext cx="881062" cy="914400"/>
            <a:chOff x="1728" y="624"/>
            <a:chExt cx="2688" cy="2687"/>
          </a:xfrm>
        </p:grpSpPr>
        <p:sp>
          <p:nvSpPr>
            <p:cNvPr id="1037" name="Oval 13"/>
            <p:cNvSpPr>
              <a:spLocks noChangeAspect="1" noChangeArrowheads="1"/>
            </p:cNvSpPr>
            <p:nvPr/>
          </p:nvSpPr>
          <p:spPr bwMode="auto">
            <a:xfrm>
              <a:off x="1728" y="624"/>
              <a:ext cx="2688" cy="2687"/>
            </a:xfrm>
            <a:prstGeom prst="ellipse">
              <a:avLst/>
            </a:prstGeom>
            <a:solidFill>
              <a:srgbClr val="96B8D6">
                <a:alpha val="50195"/>
              </a:srgb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8000"/>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1038" name="Oval 14"/>
            <p:cNvSpPr>
              <a:spLocks noChangeAspect="1" noChangeArrowheads="1"/>
            </p:cNvSpPr>
            <p:nvPr/>
          </p:nvSpPr>
          <p:spPr bwMode="auto">
            <a:xfrm>
              <a:off x="1944" y="840"/>
              <a:ext cx="2256" cy="2255"/>
            </a:xfrm>
            <a:prstGeom prst="ellipse">
              <a:avLst/>
            </a:prstGeom>
            <a:noFill/>
            <a:ln w="12700">
              <a:solidFill>
                <a:srgbClr val="0067A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1039" name="Oval 15"/>
            <p:cNvSpPr>
              <a:spLocks noChangeAspect="1" noChangeArrowheads="1"/>
            </p:cNvSpPr>
            <p:nvPr/>
          </p:nvSpPr>
          <p:spPr bwMode="auto">
            <a:xfrm>
              <a:off x="2736" y="1638"/>
              <a:ext cx="672" cy="658"/>
            </a:xfrm>
            <a:prstGeom prst="ellipse">
              <a:avLst/>
            </a:prstGeom>
            <a:noFill/>
            <a:ln w="6350">
              <a:solidFill>
                <a:srgbClr val="0067A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1040" name="Oval 16"/>
            <p:cNvSpPr>
              <a:spLocks noChangeAspect="1" noChangeArrowheads="1"/>
            </p:cNvSpPr>
            <p:nvPr/>
          </p:nvSpPr>
          <p:spPr bwMode="auto">
            <a:xfrm>
              <a:off x="2808" y="1703"/>
              <a:ext cx="528" cy="528"/>
            </a:xfrm>
            <a:prstGeom prst="ellipse">
              <a:avLst/>
            </a:prstGeom>
            <a:solidFill>
              <a:srgbClr val="0067AC"/>
            </a:solidFill>
            <a:ln w="12700">
              <a:solidFill>
                <a:srgbClr val="0067A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grpSp>
      <p:sp>
        <p:nvSpPr>
          <p:cNvPr id="1035" name="Text Box 18"/>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1600" b="0">
                <a:solidFill>
                  <a:schemeClr val="bg1"/>
                </a:solidFill>
              </a:rPr>
              <a:t>Company LOGO</a:t>
            </a:r>
            <a:endParaRPr lang="fr-FR" altLang="en-US" sz="1600" b="0">
              <a:solidFill>
                <a:schemeClr val="bg1"/>
              </a:solidFill>
            </a:endParaRPr>
          </a:p>
        </p:txBody>
      </p:sp>
      <p:sp>
        <p:nvSpPr>
          <p:cNvPr id="1036" name="Rectangle 19"/>
          <p:cNvSpPr>
            <a:spLocks noChangeArrowheads="1"/>
          </p:cNvSpPr>
          <p:nvPr/>
        </p:nvSpPr>
        <p:spPr bwMode="auto">
          <a:xfrm>
            <a:off x="0" y="6613525"/>
            <a:ext cx="9144000" cy="244475"/>
          </a:xfrm>
          <a:prstGeom prst="rect">
            <a:avLst/>
          </a:prstGeom>
          <a:solidFill>
            <a:srgbClr val="0033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eaLnBrk="1" hangingPunct="1"/>
            <a:r>
              <a:rPr lang="en-US" altLang="en-US" sz="1000">
                <a:solidFill>
                  <a:schemeClr val="bg1"/>
                </a:solidFill>
              </a:rPr>
              <a:t>www.company.com</a:t>
            </a:r>
            <a:endParaRPr lang="fr-FR" altLang="en-US" sz="1000">
              <a:solidFill>
                <a:schemeClr val="bg1"/>
              </a:solidFill>
            </a:endParaRP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mtClean="0"/>
              <a:t>Blue Compact Disc</a:t>
            </a:r>
            <a:endParaRPr lang="en-US" altLang="en-US" smtClean="0"/>
          </a:p>
        </p:txBody>
      </p:sp>
      <p:sp>
        <p:nvSpPr>
          <p:cNvPr id="4099" name="Rectangle 5"/>
          <p:cNvSpPr>
            <a:spLocks noGrp="1" noChangeArrowheads="1"/>
          </p:cNvSpPr>
          <p:nvPr>
            <p:ph type="subTitle" idx="1"/>
          </p:nvPr>
        </p:nvSpPr>
        <p:spPr/>
        <p:txBody>
          <a:bodyPr/>
          <a:lstStyle/>
          <a:p>
            <a:pPr eaLnBrk="1" hangingPunct="1"/>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a:t>
            </a:r>
          </a:p>
          <a:p>
            <a:pPr eaLnBrk="1" hangingPunct="1"/>
            <a:r>
              <a:rPr lang="en-GB" altLang="en-US" smtClean="0"/>
              <a:t>Bullet</a:t>
            </a:r>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760663" y="2557463"/>
          <a:ext cx="6056312" cy="3781425"/>
        </p:xfrm>
        <a:graphic>
          <a:graphicData uri="http://schemas.openxmlformats.org/presentationml/2006/ole">
            <mc:AlternateContent xmlns:mc="http://schemas.openxmlformats.org/markup-compatibility/2006">
              <mc:Choice xmlns:v="urn:schemas-microsoft-com:vml" Requires="v">
                <p:oleObj spid="_x0000_s8196"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0663" y="2557463"/>
                        <a:ext cx="6056312"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2286000" y="1905000"/>
            <a:ext cx="3284538" cy="4572000"/>
          </a:xfrm>
        </p:spPr>
        <p:txBody>
          <a:bodyPr/>
          <a:lstStyle/>
          <a:p>
            <a:pPr eaLnBrk="1" hangingPunct="1"/>
            <a:r>
              <a:rPr lang="en-GB" altLang="en-US" sz="2400" smtClean="0"/>
              <a:t>Bullet 1</a:t>
            </a:r>
          </a:p>
          <a:p>
            <a:pPr eaLnBrk="1" hangingPunct="1"/>
            <a:r>
              <a:rPr lang="en-GB" altLang="en-US" sz="2400" smtClean="0"/>
              <a:t>Bullet 1</a:t>
            </a:r>
            <a:endParaRPr lang="en-US" altLang="en-US" sz="24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2636838"/>
            <a:ext cx="2093912" cy="3529012"/>
          </a:xfrm>
          <a:prstGeom prst="rect">
            <a:avLst/>
          </a:prstGeom>
          <a:solidFill>
            <a:schemeClr val="bg1"/>
          </a:solidFill>
          <a:ln w="38100">
            <a:solidFill>
              <a:schemeClr val="folHlink"/>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2286000" y="1905000"/>
            <a:ext cx="3290888" cy="4572000"/>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15364" name="Group 4"/>
          <p:cNvGraphicFramePr>
            <a:graphicFrameLocks noGrp="1"/>
          </p:cNvGraphicFramePr>
          <p:nvPr>
            <p:ph sz="half" idx="2"/>
          </p:nvPr>
        </p:nvGraphicFramePr>
        <p:xfrm>
          <a:off x="5715000" y="2209800"/>
          <a:ext cx="3221038" cy="1628775"/>
        </p:xfrm>
        <a:graphic>
          <a:graphicData uri="http://schemas.openxmlformats.org/drawingml/2006/table">
            <a:tbl>
              <a:tblPr/>
              <a:tblGrid>
                <a:gridCol w="1611313"/>
                <a:gridCol w="1609725"/>
              </a:tblGrid>
              <a:tr h="814388">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4388">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2693988" y="46529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GB" altLang="en-US" b="0"/>
              <a:t>Text box</a:t>
            </a:r>
            <a:endParaRPr lang="en-US" altLang="en-US" b="0"/>
          </a:p>
        </p:txBody>
      </p:sp>
      <p:sp>
        <p:nvSpPr>
          <p:cNvPr id="12304" name="Rectangle 16"/>
          <p:cNvSpPr>
            <a:spLocks noChangeArrowheads="1"/>
          </p:cNvSpPr>
          <p:nvPr/>
        </p:nvSpPr>
        <p:spPr bwMode="auto">
          <a:xfrm>
            <a:off x="6149975" y="46529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2305" name="Line 17"/>
          <p:cNvSpPr>
            <a:spLocks noChangeShapeType="1"/>
          </p:cNvSpPr>
          <p:nvPr/>
        </p:nvSpPr>
        <p:spPr bwMode="auto">
          <a:xfrm flipV="1">
            <a:off x="4926013" y="2362200"/>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000">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GB" altLang="en-US" sz="1600" u="sng">
                <a:cs typeface="Arial" panose="020B0604020202020204" pitchFamily="34" charset="0"/>
              </a:rPr>
              <a:t>Do</a:t>
            </a:r>
          </a:p>
          <a:p>
            <a:pPr eaLnBrk="1" hangingPunct="1">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GB" altLang="en-US" sz="1600" u="sng">
                <a:cs typeface="Arial" panose="020B0604020202020204" pitchFamily="34" charset="0"/>
              </a:rPr>
              <a:t>Don’t</a:t>
            </a:r>
          </a:p>
          <a:p>
            <a:pPr eaLnBrk="1" hangingPunct="1">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defRPr>
            </a:lvl1pPr>
            <a:lvl2pPr>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365B91"/>
      </a:hlink>
      <a:folHlink>
        <a:srgbClr val="0099A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altLang="en-US"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altLang="en-US"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TotalTime>
  <Words>211</Words>
  <Application>Microsoft Office PowerPoint</Application>
  <PresentationFormat>On-screen Show (4:3)</PresentationFormat>
  <Paragraphs>34</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Blue Compact Disc</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Compact Disk Template</dc:title>
  <dc:creator>Presentation Magazine</dc:creator>
  <cp:lastModifiedBy>Jonty Pearce</cp:lastModifiedBy>
  <cp:revision>22</cp:revision>
  <dcterms:created xsi:type="dcterms:W3CDTF">2005-02-28T14:06:28Z</dcterms:created>
  <dcterms:modified xsi:type="dcterms:W3CDTF">2015-02-22T11:06:57Z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ies>
</file>