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9" r:id="rId4"/>
    <p:sldId id="261" r:id="rId5"/>
    <p:sldId id="260"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01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A68"/>
    <a:srgbClr val="2F33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2580" y="-1026"/>
      </p:cViewPr>
      <p:guideLst>
        <p:guide orient="horz" pos="2160"/>
        <p:guide pos="1016"/>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1638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F3E06A9-CA18-4804-90E9-F73753AC98ED}" type="slidenum">
              <a:rPr lang="en-GB" altLang="en-US"/>
              <a:pPr>
                <a:defRPr/>
              </a:pPr>
              <a:t>‹#›</a:t>
            </a:fld>
            <a:endParaRPr lang="en-GB" altLang="en-US"/>
          </a:p>
        </p:txBody>
      </p:sp>
    </p:spTree>
    <p:extLst>
      <p:ext uri="{BB962C8B-B14F-4D97-AF65-F5344CB8AC3E}">
        <p14:creationId xmlns:p14="http://schemas.microsoft.com/office/powerpoint/2010/main" val="17959822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F852D9C-CDF8-43DE-BBA6-B2DAD4613E51}" type="slidenum">
              <a:rPr lang="en-GB" altLang="en-US"/>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92184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E0D04FF-3F9D-42B5-A66B-7A9F0D1AA035}" type="slidenum">
              <a:rPr lang="en-GB" altLang="en-US"/>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24767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CF3BF46-E137-43A5-9780-E671B8BA9D3B}" type="slidenum">
              <a:rPr lang="en-GB" altLang="en-US"/>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44362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8C6EB72-E77E-466C-83DB-701C5A3A8DE6}" type="slidenum">
              <a:rPr lang="en-GB" altLang="en-US"/>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7229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5FB0FC3-FF82-468C-8C5A-D2DC400E8759}" type="slidenum">
              <a:rPr lang="en-GB" altLang="en-US"/>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98519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5F971A0-19EE-4A47-8C2F-060AF118C3F2}" type="slidenum">
              <a:rPr lang="en-GB" altLang="en-US"/>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68927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userDrawn="1"/>
        </p:nvGrpSpPr>
        <p:grpSpPr bwMode="auto">
          <a:xfrm>
            <a:off x="0" y="0"/>
            <a:ext cx="9144000" cy="6858000"/>
            <a:chOff x="0" y="0"/>
            <a:chExt cx="5760" cy="4320"/>
          </a:xfrm>
        </p:grpSpPr>
        <p:sp>
          <p:nvSpPr>
            <p:cNvPr id="5" name="Rectangle 3"/>
            <p:cNvSpPr>
              <a:spLocks noChangeArrowheads="1"/>
            </p:cNvSpPr>
            <p:nvPr/>
          </p:nvSpPr>
          <p:spPr bwMode="auto">
            <a:xfrm>
              <a:off x="0" y="651"/>
              <a:ext cx="5760" cy="3669"/>
            </a:xfrm>
            <a:prstGeom prst="rect">
              <a:avLst/>
            </a:prstGeom>
            <a:solidFill>
              <a:srgbClr val="2F33B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6" name="Rectangle 4"/>
            <p:cNvSpPr>
              <a:spLocks noChangeArrowheads="1"/>
            </p:cNvSpPr>
            <p:nvPr/>
          </p:nvSpPr>
          <p:spPr bwMode="auto">
            <a:xfrm>
              <a:off x="0" y="0"/>
              <a:ext cx="5760" cy="664"/>
            </a:xfrm>
            <a:prstGeom prst="rect">
              <a:avLst/>
            </a:prstGeom>
            <a:solidFill>
              <a:srgbClr val="F5FA6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 name="PubChord"/>
            <p:cNvSpPr>
              <a:spLocks noChangeAspect="1" noEditPoints="1" noChangeArrowheads="1"/>
            </p:cNvSpPr>
            <p:nvPr/>
          </p:nvSpPr>
          <p:spPr bwMode="auto">
            <a:xfrm rot="8070585">
              <a:off x="151" y="246"/>
              <a:ext cx="857" cy="857"/>
            </a:xfrm>
            <a:custGeom>
              <a:avLst/>
              <a:gdLst>
                <a:gd name="T0" fmla="*/ 125 w 21600"/>
                <a:gd name="T1" fmla="*/ 125 h 21600"/>
                <a:gd name="T2" fmla="*/ 426 w 21600"/>
                <a:gd name="T3" fmla="*/ 431 h 21600"/>
                <a:gd name="T4" fmla="*/ 726 w 21600"/>
                <a:gd name="T5" fmla="*/ 737 h 21600"/>
                <a:gd name="T6" fmla="*/ 0 60000 65536"/>
                <a:gd name="T7" fmla="*/ 0 60000 65536"/>
                <a:gd name="T8" fmla="*/ 0 60000 65536"/>
                <a:gd name="T9" fmla="*/ 3151 w 21600"/>
                <a:gd name="T10" fmla="*/ 3151 h 21600"/>
                <a:gd name="T11" fmla="*/ 18449 w 21600"/>
                <a:gd name="T12" fmla="*/ 18449 h 21600"/>
              </a:gdLst>
              <a:ahLst/>
              <a:cxnLst>
                <a:cxn ang="T6">
                  <a:pos x="T0" y="T1"/>
                </a:cxn>
                <a:cxn ang="T7">
                  <a:pos x="T2" y="T3"/>
                </a:cxn>
                <a:cxn ang="T8">
                  <a:pos x="T4" y="T5"/>
                </a:cxn>
              </a:cxnLst>
              <a:rect l="T9" t="T10" r="T11" b="T12"/>
              <a:pathLst>
                <a:path w="21600" h="21600">
                  <a:moveTo>
                    <a:pt x="3163" y="3163"/>
                  </a:moveTo>
                  <a:cubicBezTo>
                    <a:pt x="1137" y="5188"/>
                    <a:pt x="0" y="7935"/>
                    <a:pt x="0" y="10799"/>
                  </a:cubicBezTo>
                  <a:cubicBezTo>
                    <a:pt x="0" y="16764"/>
                    <a:pt x="4835" y="21600"/>
                    <a:pt x="10800" y="21600"/>
                  </a:cubicBezTo>
                  <a:cubicBezTo>
                    <a:pt x="13600" y="21600"/>
                    <a:pt x="16291" y="20512"/>
                    <a:pt x="18305" y="18565"/>
                  </a:cubicBezTo>
                  <a:lnTo>
                    <a:pt x="3163" y="3163"/>
                  </a:lnTo>
                  <a:close/>
                </a:path>
              </a:pathLst>
            </a:custGeom>
            <a:solidFill>
              <a:srgbClr val="2F33B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GB"/>
            </a:p>
          </p:txBody>
        </p:sp>
        <p:sp>
          <p:nvSpPr>
            <p:cNvPr id="8" name="PubChord"/>
            <p:cNvSpPr>
              <a:spLocks noChangeAspect="1" noEditPoints="1" noChangeArrowheads="1"/>
            </p:cNvSpPr>
            <p:nvPr/>
          </p:nvSpPr>
          <p:spPr bwMode="auto">
            <a:xfrm rot="13529415" flipV="1">
              <a:off x="151" y="234"/>
              <a:ext cx="857" cy="857"/>
            </a:xfrm>
            <a:custGeom>
              <a:avLst/>
              <a:gdLst>
                <a:gd name="T0" fmla="*/ 125 w 21600"/>
                <a:gd name="T1" fmla="*/ 125 h 21600"/>
                <a:gd name="T2" fmla="*/ 426 w 21600"/>
                <a:gd name="T3" fmla="*/ 431 h 21600"/>
                <a:gd name="T4" fmla="*/ 726 w 21600"/>
                <a:gd name="T5" fmla="*/ 737 h 21600"/>
                <a:gd name="T6" fmla="*/ 0 60000 65536"/>
                <a:gd name="T7" fmla="*/ 0 60000 65536"/>
                <a:gd name="T8" fmla="*/ 0 60000 65536"/>
                <a:gd name="T9" fmla="*/ 3151 w 21600"/>
                <a:gd name="T10" fmla="*/ 3151 h 21600"/>
                <a:gd name="T11" fmla="*/ 18449 w 21600"/>
                <a:gd name="T12" fmla="*/ 18449 h 21600"/>
              </a:gdLst>
              <a:ahLst/>
              <a:cxnLst>
                <a:cxn ang="T6">
                  <a:pos x="T0" y="T1"/>
                </a:cxn>
                <a:cxn ang="T7">
                  <a:pos x="T2" y="T3"/>
                </a:cxn>
                <a:cxn ang="T8">
                  <a:pos x="T4" y="T5"/>
                </a:cxn>
              </a:cxnLst>
              <a:rect l="T9" t="T10" r="T11" b="T12"/>
              <a:pathLst>
                <a:path w="21600" h="21600">
                  <a:moveTo>
                    <a:pt x="3163" y="3163"/>
                  </a:moveTo>
                  <a:cubicBezTo>
                    <a:pt x="1137" y="5188"/>
                    <a:pt x="0" y="7935"/>
                    <a:pt x="0" y="10799"/>
                  </a:cubicBezTo>
                  <a:cubicBezTo>
                    <a:pt x="0" y="16764"/>
                    <a:pt x="4835" y="21600"/>
                    <a:pt x="10800" y="21600"/>
                  </a:cubicBezTo>
                  <a:cubicBezTo>
                    <a:pt x="13600" y="21600"/>
                    <a:pt x="16291" y="20512"/>
                    <a:pt x="18305" y="18565"/>
                  </a:cubicBezTo>
                  <a:lnTo>
                    <a:pt x="3163" y="3163"/>
                  </a:lnTo>
                  <a:close/>
                </a:path>
              </a:pathLst>
            </a:custGeom>
            <a:solidFill>
              <a:srgbClr val="F5FA6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GB"/>
            </a:p>
          </p:txBody>
        </p:sp>
        <p:sp>
          <p:nvSpPr>
            <p:cNvPr id="9" name="Rectangle 7"/>
            <p:cNvSpPr>
              <a:spLocks noChangeArrowheads="1"/>
            </p:cNvSpPr>
            <p:nvPr/>
          </p:nvSpPr>
          <p:spPr bwMode="auto">
            <a:xfrm>
              <a:off x="537" y="408"/>
              <a:ext cx="989"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5FA6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solidFill>
                    <a:srgbClr val="F5FA68"/>
                  </a:solidFill>
                </a:rPr>
                <a:t>your</a:t>
              </a:r>
              <a:r>
                <a:rPr lang="en-GB" altLang="en-US"/>
                <a:t> </a:t>
              </a:r>
              <a:r>
                <a:rPr lang="en-GB" altLang="en-US">
                  <a:solidFill>
                    <a:srgbClr val="2F33B0"/>
                  </a:solidFill>
                </a:rPr>
                <a:t>name</a:t>
              </a:r>
              <a:endParaRPr lang="en-US" altLang="en-US">
                <a:solidFill>
                  <a:srgbClr val="2F33B0"/>
                </a:solidFill>
              </a:endParaRPr>
            </a:p>
          </p:txBody>
        </p:sp>
        <p:sp>
          <p:nvSpPr>
            <p:cNvPr id="10" name="Rectangle 8"/>
            <p:cNvSpPr>
              <a:spLocks noChangeArrowheads="1"/>
            </p:cNvSpPr>
            <p:nvPr/>
          </p:nvSpPr>
          <p:spPr bwMode="auto">
            <a:xfrm>
              <a:off x="298" y="701"/>
              <a:ext cx="561"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5FA6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400">
                  <a:solidFill>
                    <a:srgbClr val="2F33B0"/>
                  </a:solidFill>
                </a:rPr>
                <a:t>your</a:t>
              </a:r>
              <a:br>
                <a:rPr lang="en-GB" altLang="en-US" sz="1400">
                  <a:solidFill>
                    <a:srgbClr val="2F33B0"/>
                  </a:solidFill>
                </a:rPr>
              </a:br>
              <a:r>
                <a:rPr lang="en-GB" altLang="en-US" sz="1400">
                  <a:solidFill>
                    <a:srgbClr val="2F33B0"/>
                  </a:solidFill>
                </a:rPr>
                <a:t>caption</a:t>
              </a:r>
              <a:br>
                <a:rPr lang="en-GB" altLang="en-US" sz="1400">
                  <a:solidFill>
                    <a:srgbClr val="2F33B0"/>
                  </a:solidFill>
                </a:rPr>
              </a:br>
              <a:r>
                <a:rPr lang="en-GB" altLang="en-US" sz="1400">
                  <a:solidFill>
                    <a:srgbClr val="2F33B0"/>
                  </a:solidFill>
                </a:rPr>
                <a:t>here</a:t>
              </a:r>
              <a:endParaRPr lang="en-US" altLang="en-US" sz="1400">
                <a:solidFill>
                  <a:srgbClr val="2F33B0"/>
                </a:solidFill>
              </a:endParaRPr>
            </a:p>
          </p:txBody>
        </p:sp>
      </p:grpSp>
      <p:sp>
        <p:nvSpPr>
          <p:cNvPr id="7177" name="Rectangle 9"/>
          <p:cNvSpPr>
            <a:spLocks noGrp="1" noChangeArrowheads="1"/>
          </p:cNvSpPr>
          <p:nvPr>
            <p:ph type="ctrTitle"/>
          </p:nvPr>
        </p:nvSpPr>
        <p:spPr>
          <a:xfrm>
            <a:off x="685800" y="2130425"/>
            <a:ext cx="7772400" cy="1470025"/>
          </a:xfrm>
        </p:spPr>
        <p:txBody>
          <a:bodyPr/>
          <a:lstStyle>
            <a:lvl1pPr algn="ctr">
              <a:defRPr sz="3600">
                <a:solidFill>
                  <a:srgbClr val="F5FA68"/>
                </a:solidFill>
              </a:defRPr>
            </a:lvl1pPr>
          </a:lstStyle>
          <a:p>
            <a:pPr lvl="0"/>
            <a:r>
              <a:rPr lang="en-US" altLang="en-US" noProof="0" smtClean="0"/>
              <a:t>Click to edit Master title style</a:t>
            </a:r>
          </a:p>
        </p:txBody>
      </p:sp>
      <p:sp>
        <p:nvSpPr>
          <p:cNvPr id="7178" name="Rectangle 10"/>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11" name="Rectangle 11"/>
          <p:cNvSpPr>
            <a:spLocks noGrp="1" noChangeArrowheads="1"/>
          </p:cNvSpPr>
          <p:nvPr>
            <p:ph type="dt" sz="half" idx="10"/>
          </p:nvPr>
        </p:nvSpPr>
        <p:spPr/>
        <p:txBody>
          <a:bodyPr/>
          <a:lstStyle>
            <a:lvl1pPr>
              <a:defRPr smtClean="0"/>
            </a:lvl1pPr>
          </a:lstStyle>
          <a:p>
            <a:pPr>
              <a:defRPr/>
            </a:pPr>
            <a:endParaRPr lang="en-US" altLang="en-US"/>
          </a:p>
        </p:txBody>
      </p:sp>
      <p:sp>
        <p:nvSpPr>
          <p:cNvPr id="12" name="Rectangle 12"/>
          <p:cNvSpPr>
            <a:spLocks noGrp="1" noChangeArrowheads="1"/>
          </p:cNvSpPr>
          <p:nvPr>
            <p:ph type="ftr" sz="quarter" idx="11"/>
          </p:nvPr>
        </p:nvSpPr>
        <p:spPr/>
        <p:txBody>
          <a:bodyPr/>
          <a:lstStyle>
            <a:lvl1pPr>
              <a:defRPr smtClean="0"/>
            </a:lvl1pPr>
          </a:lstStyle>
          <a:p>
            <a:pPr>
              <a:defRPr/>
            </a:pPr>
            <a:endParaRPr lang="en-US" altLang="en-US"/>
          </a:p>
        </p:txBody>
      </p:sp>
      <p:sp>
        <p:nvSpPr>
          <p:cNvPr id="13" name="Rectangle 13"/>
          <p:cNvSpPr>
            <a:spLocks noGrp="1" noChangeArrowheads="1"/>
          </p:cNvSpPr>
          <p:nvPr>
            <p:ph type="sldNum" sz="quarter" idx="12"/>
          </p:nvPr>
        </p:nvSpPr>
        <p:spPr/>
        <p:txBody>
          <a:bodyPr/>
          <a:lstStyle>
            <a:lvl1pPr>
              <a:defRPr smtClean="0"/>
            </a:lvl1pPr>
          </a:lstStyle>
          <a:p>
            <a:pPr>
              <a:defRPr/>
            </a:pPr>
            <a:fld id="{B5262E5C-B4B1-4AFA-9858-AA38336AA4B3}" type="slidenum">
              <a:rPr lang="en-US" altLang="en-US"/>
              <a:pPr>
                <a:defRPr/>
              </a:pPr>
              <a:t>‹#›</a:t>
            </a:fld>
            <a:endParaRPr lang="en-US" altLang="en-US"/>
          </a:p>
        </p:txBody>
      </p:sp>
    </p:spTree>
    <p:extLst>
      <p:ext uri="{BB962C8B-B14F-4D97-AF65-F5344CB8AC3E}">
        <p14:creationId xmlns:p14="http://schemas.microsoft.com/office/powerpoint/2010/main" val="1660097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5F21C28-8F95-464E-BF87-B0E10ED41EDE}" type="slidenum">
              <a:rPr lang="en-US" altLang="en-US"/>
              <a:pPr>
                <a:defRPr/>
              </a:pPr>
              <a:t>‹#›</a:t>
            </a:fld>
            <a:endParaRPr lang="en-US" altLang="en-US"/>
          </a:p>
        </p:txBody>
      </p:sp>
    </p:spTree>
    <p:extLst>
      <p:ext uri="{BB962C8B-B14F-4D97-AF65-F5344CB8AC3E}">
        <p14:creationId xmlns:p14="http://schemas.microsoft.com/office/powerpoint/2010/main" val="1012099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6925" y="0"/>
            <a:ext cx="1997075" cy="60753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155700" y="0"/>
            <a:ext cx="5838825" cy="6075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DA2F62F-4E1A-4A3D-96D5-598178B7ECBA}" type="slidenum">
              <a:rPr lang="en-US" altLang="en-US"/>
              <a:pPr>
                <a:defRPr/>
              </a:pPr>
              <a:t>‹#›</a:t>
            </a:fld>
            <a:endParaRPr lang="en-US" altLang="en-US"/>
          </a:p>
        </p:txBody>
      </p:sp>
    </p:spTree>
    <p:extLst>
      <p:ext uri="{BB962C8B-B14F-4D97-AF65-F5344CB8AC3E}">
        <p14:creationId xmlns:p14="http://schemas.microsoft.com/office/powerpoint/2010/main" val="469871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B94A89E-FD6F-46F9-82A7-BD886571EA6F}" type="slidenum">
              <a:rPr lang="en-US" altLang="en-US"/>
              <a:pPr>
                <a:defRPr/>
              </a:pPr>
              <a:t>‹#›</a:t>
            </a:fld>
            <a:endParaRPr lang="en-US" altLang="en-US"/>
          </a:p>
        </p:txBody>
      </p:sp>
    </p:spTree>
    <p:extLst>
      <p:ext uri="{BB962C8B-B14F-4D97-AF65-F5344CB8AC3E}">
        <p14:creationId xmlns:p14="http://schemas.microsoft.com/office/powerpoint/2010/main" val="3573971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47175E5-5856-462D-ADD2-D10BB364743A}" type="slidenum">
              <a:rPr lang="en-US" altLang="en-US"/>
              <a:pPr>
                <a:defRPr/>
              </a:pPr>
              <a:t>‹#›</a:t>
            </a:fld>
            <a:endParaRPr lang="en-US" altLang="en-US"/>
          </a:p>
        </p:txBody>
      </p:sp>
    </p:spTree>
    <p:extLst>
      <p:ext uri="{BB962C8B-B14F-4D97-AF65-F5344CB8AC3E}">
        <p14:creationId xmlns:p14="http://schemas.microsoft.com/office/powerpoint/2010/main" val="895967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155700" y="1892300"/>
            <a:ext cx="3714750" cy="41830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2850" y="1892300"/>
            <a:ext cx="3714750" cy="41830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193160C-6567-42D1-9A98-3FEDC149D8E7}" type="slidenum">
              <a:rPr lang="en-US" altLang="en-US"/>
              <a:pPr>
                <a:defRPr/>
              </a:pPr>
              <a:t>‹#›</a:t>
            </a:fld>
            <a:endParaRPr lang="en-US" altLang="en-US"/>
          </a:p>
        </p:txBody>
      </p:sp>
    </p:spTree>
    <p:extLst>
      <p:ext uri="{BB962C8B-B14F-4D97-AF65-F5344CB8AC3E}">
        <p14:creationId xmlns:p14="http://schemas.microsoft.com/office/powerpoint/2010/main" val="4280799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0AAE271C-5A93-4587-BA2B-FA1EE8DE29C5}" type="slidenum">
              <a:rPr lang="en-US" altLang="en-US"/>
              <a:pPr>
                <a:defRPr/>
              </a:pPr>
              <a:t>‹#›</a:t>
            </a:fld>
            <a:endParaRPr lang="en-US" altLang="en-US"/>
          </a:p>
        </p:txBody>
      </p:sp>
    </p:spTree>
    <p:extLst>
      <p:ext uri="{BB962C8B-B14F-4D97-AF65-F5344CB8AC3E}">
        <p14:creationId xmlns:p14="http://schemas.microsoft.com/office/powerpoint/2010/main" val="2792513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3DD9A5E2-F28F-449C-A513-FEDEC7882B21}" type="slidenum">
              <a:rPr lang="en-US" altLang="en-US"/>
              <a:pPr>
                <a:defRPr/>
              </a:pPr>
              <a:t>‹#›</a:t>
            </a:fld>
            <a:endParaRPr lang="en-US" altLang="en-US"/>
          </a:p>
        </p:txBody>
      </p:sp>
    </p:spTree>
    <p:extLst>
      <p:ext uri="{BB962C8B-B14F-4D97-AF65-F5344CB8AC3E}">
        <p14:creationId xmlns:p14="http://schemas.microsoft.com/office/powerpoint/2010/main" val="1126661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7D7EF65D-7265-4537-A32A-03D56F67AAFF}" type="slidenum">
              <a:rPr lang="en-US" altLang="en-US"/>
              <a:pPr>
                <a:defRPr/>
              </a:pPr>
              <a:t>‹#›</a:t>
            </a:fld>
            <a:endParaRPr lang="en-US" altLang="en-US"/>
          </a:p>
        </p:txBody>
      </p:sp>
    </p:spTree>
    <p:extLst>
      <p:ext uri="{BB962C8B-B14F-4D97-AF65-F5344CB8AC3E}">
        <p14:creationId xmlns:p14="http://schemas.microsoft.com/office/powerpoint/2010/main" val="2947495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2A936A8-C4DC-422F-988C-7A9639FA345D}" type="slidenum">
              <a:rPr lang="en-US" altLang="en-US"/>
              <a:pPr>
                <a:defRPr/>
              </a:pPr>
              <a:t>‹#›</a:t>
            </a:fld>
            <a:endParaRPr lang="en-US" altLang="en-US"/>
          </a:p>
        </p:txBody>
      </p:sp>
    </p:spTree>
    <p:extLst>
      <p:ext uri="{BB962C8B-B14F-4D97-AF65-F5344CB8AC3E}">
        <p14:creationId xmlns:p14="http://schemas.microsoft.com/office/powerpoint/2010/main" val="3348746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1C77871-9043-46CA-BAED-E0465D70EAE4}" type="slidenum">
              <a:rPr lang="en-US" altLang="en-US"/>
              <a:pPr>
                <a:defRPr/>
              </a:pPr>
              <a:t>‹#›</a:t>
            </a:fld>
            <a:endParaRPr lang="en-US" altLang="en-US"/>
          </a:p>
        </p:txBody>
      </p:sp>
    </p:spTree>
    <p:extLst>
      <p:ext uri="{BB962C8B-B14F-4D97-AF65-F5344CB8AC3E}">
        <p14:creationId xmlns:p14="http://schemas.microsoft.com/office/powerpoint/2010/main" val="899736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userDrawn="1"/>
        </p:nvGrpSpPr>
        <p:grpSpPr bwMode="auto">
          <a:xfrm>
            <a:off x="0" y="0"/>
            <a:ext cx="9144000" cy="6858000"/>
            <a:chOff x="0" y="0"/>
            <a:chExt cx="5760" cy="4320"/>
          </a:xfrm>
        </p:grpSpPr>
        <p:sp>
          <p:nvSpPr>
            <p:cNvPr id="1032" name="Rectangle 8"/>
            <p:cNvSpPr>
              <a:spLocks noChangeArrowheads="1"/>
            </p:cNvSpPr>
            <p:nvPr/>
          </p:nvSpPr>
          <p:spPr bwMode="auto">
            <a:xfrm>
              <a:off x="0" y="651"/>
              <a:ext cx="5760" cy="3669"/>
            </a:xfrm>
            <a:prstGeom prst="rect">
              <a:avLst/>
            </a:prstGeom>
            <a:solidFill>
              <a:srgbClr val="2F33B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3" name="Rectangle 9"/>
            <p:cNvSpPr>
              <a:spLocks noChangeArrowheads="1"/>
            </p:cNvSpPr>
            <p:nvPr/>
          </p:nvSpPr>
          <p:spPr bwMode="auto">
            <a:xfrm>
              <a:off x="0" y="0"/>
              <a:ext cx="5760" cy="664"/>
            </a:xfrm>
            <a:prstGeom prst="rect">
              <a:avLst/>
            </a:prstGeom>
            <a:solidFill>
              <a:srgbClr val="F5FA6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4" name="PubChord"/>
            <p:cNvSpPr>
              <a:spLocks noChangeAspect="1" noEditPoints="1" noChangeArrowheads="1"/>
            </p:cNvSpPr>
            <p:nvPr/>
          </p:nvSpPr>
          <p:spPr bwMode="auto">
            <a:xfrm rot="8070585">
              <a:off x="151" y="246"/>
              <a:ext cx="857" cy="857"/>
            </a:xfrm>
            <a:custGeom>
              <a:avLst/>
              <a:gdLst>
                <a:gd name="T0" fmla="*/ 125 w 21600"/>
                <a:gd name="T1" fmla="*/ 125 h 21600"/>
                <a:gd name="T2" fmla="*/ 426 w 21600"/>
                <a:gd name="T3" fmla="*/ 431 h 21600"/>
                <a:gd name="T4" fmla="*/ 726 w 21600"/>
                <a:gd name="T5" fmla="*/ 737 h 21600"/>
                <a:gd name="T6" fmla="*/ 0 60000 65536"/>
                <a:gd name="T7" fmla="*/ 0 60000 65536"/>
                <a:gd name="T8" fmla="*/ 0 60000 65536"/>
                <a:gd name="T9" fmla="*/ 3151 w 21600"/>
                <a:gd name="T10" fmla="*/ 3151 h 21600"/>
                <a:gd name="T11" fmla="*/ 18449 w 21600"/>
                <a:gd name="T12" fmla="*/ 18449 h 21600"/>
              </a:gdLst>
              <a:ahLst/>
              <a:cxnLst>
                <a:cxn ang="T6">
                  <a:pos x="T0" y="T1"/>
                </a:cxn>
                <a:cxn ang="T7">
                  <a:pos x="T2" y="T3"/>
                </a:cxn>
                <a:cxn ang="T8">
                  <a:pos x="T4" y="T5"/>
                </a:cxn>
              </a:cxnLst>
              <a:rect l="T9" t="T10" r="T11" b="T12"/>
              <a:pathLst>
                <a:path w="21600" h="21600">
                  <a:moveTo>
                    <a:pt x="3163" y="3163"/>
                  </a:moveTo>
                  <a:cubicBezTo>
                    <a:pt x="1137" y="5188"/>
                    <a:pt x="0" y="7935"/>
                    <a:pt x="0" y="10799"/>
                  </a:cubicBezTo>
                  <a:cubicBezTo>
                    <a:pt x="0" y="16764"/>
                    <a:pt x="4835" y="21600"/>
                    <a:pt x="10800" y="21600"/>
                  </a:cubicBezTo>
                  <a:cubicBezTo>
                    <a:pt x="13600" y="21600"/>
                    <a:pt x="16291" y="20512"/>
                    <a:pt x="18305" y="18565"/>
                  </a:cubicBezTo>
                  <a:lnTo>
                    <a:pt x="3163" y="3163"/>
                  </a:lnTo>
                  <a:close/>
                </a:path>
              </a:pathLst>
            </a:custGeom>
            <a:solidFill>
              <a:srgbClr val="2F33B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GB"/>
            </a:p>
          </p:txBody>
        </p:sp>
        <p:sp>
          <p:nvSpPr>
            <p:cNvPr id="1035" name="PubChord"/>
            <p:cNvSpPr>
              <a:spLocks noChangeAspect="1" noEditPoints="1" noChangeArrowheads="1"/>
            </p:cNvSpPr>
            <p:nvPr/>
          </p:nvSpPr>
          <p:spPr bwMode="auto">
            <a:xfrm rot="13529415" flipV="1">
              <a:off x="151" y="234"/>
              <a:ext cx="857" cy="857"/>
            </a:xfrm>
            <a:custGeom>
              <a:avLst/>
              <a:gdLst>
                <a:gd name="T0" fmla="*/ 125 w 21600"/>
                <a:gd name="T1" fmla="*/ 125 h 21600"/>
                <a:gd name="T2" fmla="*/ 426 w 21600"/>
                <a:gd name="T3" fmla="*/ 431 h 21600"/>
                <a:gd name="T4" fmla="*/ 726 w 21600"/>
                <a:gd name="T5" fmla="*/ 737 h 21600"/>
                <a:gd name="T6" fmla="*/ 0 60000 65536"/>
                <a:gd name="T7" fmla="*/ 0 60000 65536"/>
                <a:gd name="T8" fmla="*/ 0 60000 65536"/>
                <a:gd name="T9" fmla="*/ 3151 w 21600"/>
                <a:gd name="T10" fmla="*/ 3151 h 21600"/>
                <a:gd name="T11" fmla="*/ 18449 w 21600"/>
                <a:gd name="T12" fmla="*/ 18449 h 21600"/>
              </a:gdLst>
              <a:ahLst/>
              <a:cxnLst>
                <a:cxn ang="T6">
                  <a:pos x="T0" y="T1"/>
                </a:cxn>
                <a:cxn ang="T7">
                  <a:pos x="T2" y="T3"/>
                </a:cxn>
                <a:cxn ang="T8">
                  <a:pos x="T4" y="T5"/>
                </a:cxn>
              </a:cxnLst>
              <a:rect l="T9" t="T10" r="T11" b="T12"/>
              <a:pathLst>
                <a:path w="21600" h="21600">
                  <a:moveTo>
                    <a:pt x="3163" y="3163"/>
                  </a:moveTo>
                  <a:cubicBezTo>
                    <a:pt x="1137" y="5188"/>
                    <a:pt x="0" y="7935"/>
                    <a:pt x="0" y="10799"/>
                  </a:cubicBezTo>
                  <a:cubicBezTo>
                    <a:pt x="0" y="16764"/>
                    <a:pt x="4835" y="21600"/>
                    <a:pt x="10800" y="21600"/>
                  </a:cubicBezTo>
                  <a:cubicBezTo>
                    <a:pt x="13600" y="21600"/>
                    <a:pt x="16291" y="20512"/>
                    <a:pt x="18305" y="18565"/>
                  </a:cubicBezTo>
                  <a:lnTo>
                    <a:pt x="3163" y="3163"/>
                  </a:lnTo>
                  <a:close/>
                </a:path>
              </a:pathLst>
            </a:custGeom>
            <a:solidFill>
              <a:srgbClr val="F5FA6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GB"/>
            </a:p>
          </p:txBody>
        </p:sp>
        <p:sp>
          <p:nvSpPr>
            <p:cNvPr id="1036" name="Rectangle 12"/>
            <p:cNvSpPr>
              <a:spLocks noChangeArrowheads="1"/>
            </p:cNvSpPr>
            <p:nvPr/>
          </p:nvSpPr>
          <p:spPr bwMode="auto">
            <a:xfrm>
              <a:off x="537" y="408"/>
              <a:ext cx="989"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5FA6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solidFill>
                    <a:srgbClr val="F5FA68"/>
                  </a:solidFill>
                </a:rPr>
                <a:t>your</a:t>
              </a:r>
              <a:r>
                <a:rPr lang="en-GB" altLang="en-US"/>
                <a:t> </a:t>
              </a:r>
              <a:r>
                <a:rPr lang="en-GB" altLang="en-US">
                  <a:solidFill>
                    <a:srgbClr val="2F33B0"/>
                  </a:solidFill>
                </a:rPr>
                <a:t>name</a:t>
              </a:r>
              <a:endParaRPr lang="en-US" altLang="en-US">
                <a:solidFill>
                  <a:srgbClr val="2F33B0"/>
                </a:solidFill>
              </a:endParaRPr>
            </a:p>
          </p:txBody>
        </p:sp>
        <p:sp>
          <p:nvSpPr>
            <p:cNvPr id="1037" name="Rectangle 13"/>
            <p:cNvSpPr>
              <a:spLocks noChangeArrowheads="1"/>
            </p:cNvSpPr>
            <p:nvPr/>
          </p:nvSpPr>
          <p:spPr bwMode="auto">
            <a:xfrm>
              <a:off x="298" y="701"/>
              <a:ext cx="561"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5FA6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400">
                  <a:solidFill>
                    <a:srgbClr val="2F33B0"/>
                  </a:solidFill>
                </a:rPr>
                <a:t>your</a:t>
              </a:r>
              <a:br>
                <a:rPr lang="en-GB" altLang="en-US" sz="1400">
                  <a:solidFill>
                    <a:srgbClr val="2F33B0"/>
                  </a:solidFill>
                </a:rPr>
              </a:br>
              <a:r>
                <a:rPr lang="en-GB" altLang="en-US" sz="1400">
                  <a:solidFill>
                    <a:srgbClr val="2F33B0"/>
                  </a:solidFill>
                </a:rPr>
                <a:t>caption</a:t>
              </a:r>
              <a:br>
                <a:rPr lang="en-GB" altLang="en-US" sz="1400">
                  <a:solidFill>
                    <a:srgbClr val="2F33B0"/>
                  </a:solidFill>
                </a:rPr>
              </a:br>
              <a:r>
                <a:rPr lang="en-GB" altLang="en-US" sz="1400">
                  <a:solidFill>
                    <a:srgbClr val="2F33B0"/>
                  </a:solidFill>
                </a:rPr>
                <a:t>here</a:t>
              </a:r>
              <a:endParaRPr lang="en-US" altLang="en-US" sz="1400">
                <a:solidFill>
                  <a:srgbClr val="2F33B0"/>
                </a:solidFill>
              </a:endParaRPr>
            </a:p>
          </p:txBody>
        </p:sp>
      </p:grpSp>
      <p:sp>
        <p:nvSpPr>
          <p:cNvPr id="1027" name="Rectangle 2"/>
          <p:cNvSpPr>
            <a:spLocks noGrp="1" noChangeArrowheads="1"/>
          </p:cNvSpPr>
          <p:nvPr>
            <p:ph type="title"/>
          </p:nvPr>
        </p:nvSpPr>
        <p:spPr bwMode="auto">
          <a:xfrm>
            <a:off x="2540000" y="0"/>
            <a:ext cx="6604000" cy="104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1155700" y="1892300"/>
            <a:ext cx="75819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6B38EE6E-888A-4079-8F31-57095CE0C3DB}"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0" fontAlgn="base" hangingPunct="0">
        <a:spcBef>
          <a:spcPct val="0"/>
        </a:spcBef>
        <a:spcAft>
          <a:spcPct val="0"/>
        </a:spcAft>
        <a:defRPr sz="3200" b="1" kern="1200">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panose="020B0604020202020204" pitchFamily="34" charset="0"/>
        </a:defRPr>
      </a:lvl2pPr>
      <a:lvl3pPr algn="l" rtl="0" eaLnBrk="0" fontAlgn="base" hangingPunct="0">
        <a:spcBef>
          <a:spcPct val="0"/>
        </a:spcBef>
        <a:spcAft>
          <a:spcPct val="0"/>
        </a:spcAft>
        <a:defRPr sz="3200" b="1">
          <a:solidFill>
            <a:schemeClr val="tx2"/>
          </a:solidFill>
          <a:latin typeface="Arial" panose="020B0604020202020204" pitchFamily="34" charset="0"/>
        </a:defRPr>
      </a:lvl3pPr>
      <a:lvl4pPr algn="l" rtl="0" eaLnBrk="0" fontAlgn="base" hangingPunct="0">
        <a:spcBef>
          <a:spcPct val="0"/>
        </a:spcBef>
        <a:spcAft>
          <a:spcPct val="0"/>
        </a:spcAft>
        <a:defRPr sz="3200" b="1">
          <a:solidFill>
            <a:schemeClr val="tx2"/>
          </a:solidFill>
          <a:latin typeface="Arial" panose="020B0604020202020204" pitchFamily="34" charset="0"/>
        </a:defRPr>
      </a:lvl4pPr>
      <a:lvl5pPr algn="l" rtl="0" eaLnBrk="0" fontAlgn="base" hangingPunct="0">
        <a:spcBef>
          <a:spcPct val="0"/>
        </a:spcBef>
        <a:spcAft>
          <a:spcPct val="0"/>
        </a:spcAft>
        <a:defRPr sz="3200" b="1">
          <a:solidFill>
            <a:schemeClr val="tx2"/>
          </a:solidFill>
          <a:latin typeface="Arial" panose="020B0604020202020204" pitchFamily="34" charset="0"/>
        </a:defRPr>
      </a:lvl5pPr>
      <a:lvl6pPr marL="457200" algn="l" rtl="0" fontAlgn="base">
        <a:spcBef>
          <a:spcPct val="0"/>
        </a:spcBef>
        <a:spcAft>
          <a:spcPct val="0"/>
        </a:spcAft>
        <a:defRPr sz="3200" b="1">
          <a:solidFill>
            <a:schemeClr val="tx2"/>
          </a:solidFill>
          <a:latin typeface="Arial" panose="020B0604020202020204" pitchFamily="34" charset="0"/>
        </a:defRPr>
      </a:lvl6pPr>
      <a:lvl7pPr marL="914400" algn="l" rtl="0" fontAlgn="base">
        <a:spcBef>
          <a:spcPct val="0"/>
        </a:spcBef>
        <a:spcAft>
          <a:spcPct val="0"/>
        </a:spcAft>
        <a:defRPr sz="3200" b="1">
          <a:solidFill>
            <a:schemeClr val="tx2"/>
          </a:solidFill>
          <a:latin typeface="Arial" panose="020B0604020202020204" pitchFamily="34" charset="0"/>
        </a:defRPr>
      </a:lvl7pPr>
      <a:lvl8pPr marL="1371600" algn="l" rtl="0" fontAlgn="base">
        <a:spcBef>
          <a:spcPct val="0"/>
        </a:spcBef>
        <a:spcAft>
          <a:spcPct val="0"/>
        </a:spcAft>
        <a:defRPr sz="3200" b="1">
          <a:solidFill>
            <a:schemeClr val="tx2"/>
          </a:solidFill>
          <a:latin typeface="Arial" panose="020B0604020202020204" pitchFamily="34" charset="0"/>
        </a:defRPr>
      </a:lvl8pPr>
      <a:lvl9pPr marL="1828800" algn="l" rtl="0" fontAlgn="base">
        <a:spcBef>
          <a:spcPct val="0"/>
        </a:spcBef>
        <a:spcAft>
          <a:spcPct val="0"/>
        </a:spcAft>
        <a:defRPr sz="3200" b="1">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Blue Yellow</a:t>
            </a:r>
            <a:endParaRPr lang="en-US" altLang="en-US" smtClean="0"/>
          </a:p>
        </p:txBody>
      </p:sp>
      <p:sp>
        <p:nvSpPr>
          <p:cNvPr id="4099" name="Rectangle 3"/>
          <p:cNvSpPr>
            <a:spLocks noGrp="1" noChangeArrowheads="1"/>
          </p:cNvSpPr>
          <p:nvPr>
            <p:ph type="subTitle" idx="1"/>
          </p:nvPr>
        </p:nvSpPr>
        <p:spPr/>
        <p:txBody>
          <a:bodyPr/>
          <a:lstStyle/>
          <a:p>
            <a:pPr eaLnBrk="1" hangingPunct="1"/>
            <a:endParaRPr lang="en-GB"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1</a:t>
            </a:r>
          </a:p>
          <a:p>
            <a:pPr eaLnBrk="1" hangingPunct="1"/>
            <a:r>
              <a:rPr lang="en-GB" altLang="en-US" smtClean="0"/>
              <a:t>Bullet 2</a:t>
            </a:r>
          </a:p>
          <a:p>
            <a:pPr eaLnBrk="1" hangingPunct="1"/>
            <a:r>
              <a:rPr lang="en-GB" altLang="en-US" smtClean="0"/>
              <a:t>Bullet 3</a:t>
            </a:r>
          </a:p>
          <a:p>
            <a:pPr eaLnBrk="1" hangingPunct="1"/>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12"/>
          <p:cNvGrpSpPr>
            <a:grpSpLocks/>
          </p:cNvGrpSpPr>
          <p:nvPr/>
        </p:nvGrpSpPr>
        <p:grpSpPr bwMode="auto">
          <a:xfrm>
            <a:off x="0" y="0"/>
            <a:ext cx="9144000" cy="6858000"/>
            <a:chOff x="0" y="0"/>
            <a:chExt cx="5760" cy="4320"/>
          </a:xfrm>
        </p:grpSpPr>
        <p:sp>
          <p:nvSpPr>
            <p:cNvPr id="8198" name="Rectangle 8"/>
            <p:cNvSpPr>
              <a:spLocks noChangeArrowheads="1"/>
            </p:cNvSpPr>
            <p:nvPr/>
          </p:nvSpPr>
          <p:spPr bwMode="auto">
            <a:xfrm>
              <a:off x="0" y="651"/>
              <a:ext cx="5760" cy="3669"/>
            </a:xfrm>
            <a:prstGeom prst="rect">
              <a:avLst/>
            </a:prstGeom>
            <a:solidFill>
              <a:srgbClr val="2F33B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9" name="Rectangle 7"/>
            <p:cNvSpPr>
              <a:spLocks noChangeArrowheads="1"/>
            </p:cNvSpPr>
            <p:nvPr/>
          </p:nvSpPr>
          <p:spPr bwMode="auto">
            <a:xfrm>
              <a:off x="0" y="0"/>
              <a:ext cx="5760" cy="664"/>
            </a:xfrm>
            <a:prstGeom prst="rect">
              <a:avLst/>
            </a:prstGeom>
            <a:solidFill>
              <a:srgbClr val="F5FA6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0" name="PubChord"/>
            <p:cNvSpPr>
              <a:spLocks noChangeAspect="1" noEditPoints="1" noChangeArrowheads="1"/>
            </p:cNvSpPr>
            <p:nvPr/>
          </p:nvSpPr>
          <p:spPr bwMode="auto">
            <a:xfrm rot="8070585">
              <a:off x="151" y="246"/>
              <a:ext cx="857" cy="857"/>
            </a:xfrm>
            <a:custGeom>
              <a:avLst/>
              <a:gdLst>
                <a:gd name="T0" fmla="*/ 125 w 21600"/>
                <a:gd name="T1" fmla="*/ 125 h 21600"/>
                <a:gd name="T2" fmla="*/ 426 w 21600"/>
                <a:gd name="T3" fmla="*/ 431 h 21600"/>
                <a:gd name="T4" fmla="*/ 726 w 21600"/>
                <a:gd name="T5" fmla="*/ 737 h 21600"/>
                <a:gd name="T6" fmla="*/ 0 60000 65536"/>
                <a:gd name="T7" fmla="*/ 0 60000 65536"/>
                <a:gd name="T8" fmla="*/ 0 60000 65536"/>
                <a:gd name="T9" fmla="*/ 3151 w 21600"/>
                <a:gd name="T10" fmla="*/ 3151 h 21600"/>
                <a:gd name="T11" fmla="*/ 18449 w 21600"/>
                <a:gd name="T12" fmla="*/ 18449 h 21600"/>
              </a:gdLst>
              <a:ahLst/>
              <a:cxnLst>
                <a:cxn ang="T6">
                  <a:pos x="T0" y="T1"/>
                </a:cxn>
                <a:cxn ang="T7">
                  <a:pos x="T2" y="T3"/>
                </a:cxn>
                <a:cxn ang="T8">
                  <a:pos x="T4" y="T5"/>
                </a:cxn>
              </a:cxnLst>
              <a:rect l="T9" t="T10" r="T11" b="T12"/>
              <a:pathLst>
                <a:path w="21600" h="21600">
                  <a:moveTo>
                    <a:pt x="3163" y="3163"/>
                  </a:moveTo>
                  <a:cubicBezTo>
                    <a:pt x="1137" y="5188"/>
                    <a:pt x="0" y="7935"/>
                    <a:pt x="0" y="10799"/>
                  </a:cubicBezTo>
                  <a:cubicBezTo>
                    <a:pt x="0" y="16764"/>
                    <a:pt x="4835" y="21600"/>
                    <a:pt x="10800" y="21600"/>
                  </a:cubicBezTo>
                  <a:cubicBezTo>
                    <a:pt x="13600" y="21600"/>
                    <a:pt x="16291" y="20512"/>
                    <a:pt x="18305" y="18565"/>
                  </a:cubicBezTo>
                  <a:lnTo>
                    <a:pt x="3163" y="3163"/>
                  </a:lnTo>
                  <a:close/>
                </a:path>
              </a:pathLst>
            </a:custGeom>
            <a:solidFill>
              <a:srgbClr val="2F33B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GB"/>
            </a:p>
          </p:txBody>
        </p:sp>
        <p:sp>
          <p:nvSpPr>
            <p:cNvPr id="8201" name="PubChord"/>
            <p:cNvSpPr>
              <a:spLocks noChangeAspect="1" noEditPoints="1" noChangeArrowheads="1"/>
            </p:cNvSpPr>
            <p:nvPr/>
          </p:nvSpPr>
          <p:spPr bwMode="auto">
            <a:xfrm rot="13529415" flipV="1">
              <a:off x="151" y="234"/>
              <a:ext cx="857" cy="857"/>
            </a:xfrm>
            <a:custGeom>
              <a:avLst/>
              <a:gdLst>
                <a:gd name="T0" fmla="*/ 125 w 21600"/>
                <a:gd name="T1" fmla="*/ 125 h 21600"/>
                <a:gd name="T2" fmla="*/ 426 w 21600"/>
                <a:gd name="T3" fmla="*/ 431 h 21600"/>
                <a:gd name="T4" fmla="*/ 726 w 21600"/>
                <a:gd name="T5" fmla="*/ 737 h 21600"/>
                <a:gd name="T6" fmla="*/ 0 60000 65536"/>
                <a:gd name="T7" fmla="*/ 0 60000 65536"/>
                <a:gd name="T8" fmla="*/ 0 60000 65536"/>
                <a:gd name="T9" fmla="*/ 3151 w 21600"/>
                <a:gd name="T10" fmla="*/ 3151 h 21600"/>
                <a:gd name="T11" fmla="*/ 18449 w 21600"/>
                <a:gd name="T12" fmla="*/ 18449 h 21600"/>
              </a:gdLst>
              <a:ahLst/>
              <a:cxnLst>
                <a:cxn ang="T6">
                  <a:pos x="T0" y="T1"/>
                </a:cxn>
                <a:cxn ang="T7">
                  <a:pos x="T2" y="T3"/>
                </a:cxn>
                <a:cxn ang="T8">
                  <a:pos x="T4" y="T5"/>
                </a:cxn>
              </a:cxnLst>
              <a:rect l="T9" t="T10" r="T11" b="T12"/>
              <a:pathLst>
                <a:path w="21600" h="21600">
                  <a:moveTo>
                    <a:pt x="3163" y="3163"/>
                  </a:moveTo>
                  <a:cubicBezTo>
                    <a:pt x="1137" y="5188"/>
                    <a:pt x="0" y="7935"/>
                    <a:pt x="0" y="10799"/>
                  </a:cubicBezTo>
                  <a:cubicBezTo>
                    <a:pt x="0" y="16764"/>
                    <a:pt x="4835" y="21600"/>
                    <a:pt x="10800" y="21600"/>
                  </a:cubicBezTo>
                  <a:cubicBezTo>
                    <a:pt x="13600" y="21600"/>
                    <a:pt x="16291" y="20512"/>
                    <a:pt x="18305" y="18565"/>
                  </a:cubicBezTo>
                  <a:lnTo>
                    <a:pt x="3163" y="3163"/>
                  </a:lnTo>
                  <a:close/>
                </a:path>
              </a:pathLst>
            </a:custGeom>
            <a:solidFill>
              <a:srgbClr val="F5FA6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GB"/>
            </a:p>
          </p:txBody>
        </p:sp>
        <p:sp>
          <p:nvSpPr>
            <p:cNvPr id="8202" name="Rectangle 10"/>
            <p:cNvSpPr>
              <a:spLocks noChangeArrowheads="1"/>
            </p:cNvSpPr>
            <p:nvPr/>
          </p:nvSpPr>
          <p:spPr bwMode="auto">
            <a:xfrm>
              <a:off x="537" y="408"/>
              <a:ext cx="989"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5FA6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solidFill>
                    <a:srgbClr val="F5FA68"/>
                  </a:solidFill>
                </a:rPr>
                <a:t>your</a:t>
              </a:r>
              <a:r>
                <a:rPr lang="en-GB" altLang="en-US"/>
                <a:t> </a:t>
              </a:r>
              <a:r>
                <a:rPr lang="en-GB" altLang="en-US">
                  <a:solidFill>
                    <a:srgbClr val="2F33B0"/>
                  </a:solidFill>
                </a:rPr>
                <a:t>name</a:t>
              </a:r>
              <a:endParaRPr lang="en-US" altLang="en-US">
                <a:solidFill>
                  <a:srgbClr val="2F33B0"/>
                </a:solidFill>
              </a:endParaRPr>
            </a:p>
          </p:txBody>
        </p:sp>
        <p:sp>
          <p:nvSpPr>
            <p:cNvPr id="8203" name="Rectangle 11"/>
            <p:cNvSpPr>
              <a:spLocks noChangeArrowheads="1"/>
            </p:cNvSpPr>
            <p:nvPr/>
          </p:nvSpPr>
          <p:spPr bwMode="auto">
            <a:xfrm>
              <a:off x="298" y="701"/>
              <a:ext cx="561"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5FA6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400">
                  <a:solidFill>
                    <a:srgbClr val="2F33B0"/>
                  </a:solidFill>
                </a:rPr>
                <a:t>your</a:t>
              </a:r>
              <a:br>
                <a:rPr lang="en-GB" altLang="en-US" sz="1400">
                  <a:solidFill>
                    <a:srgbClr val="2F33B0"/>
                  </a:solidFill>
                </a:rPr>
              </a:br>
              <a:r>
                <a:rPr lang="en-GB" altLang="en-US" sz="1400">
                  <a:solidFill>
                    <a:srgbClr val="2F33B0"/>
                  </a:solidFill>
                </a:rPr>
                <a:t>caption</a:t>
              </a:r>
              <a:br>
                <a:rPr lang="en-GB" altLang="en-US" sz="1400">
                  <a:solidFill>
                    <a:srgbClr val="2F33B0"/>
                  </a:solidFill>
                </a:rPr>
              </a:br>
              <a:r>
                <a:rPr lang="en-GB" altLang="en-US" sz="1400">
                  <a:solidFill>
                    <a:srgbClr val="2F33B0"/>
                  </a:solidFill>
                </a:rPr>
                <a:t>here</a:t>
              </a:r>
              <a:endParaRPr lang="en-US" altLang="en-US" sz="1400">
                <a:solidFill>
                  <a:srgbClr val="2F33B0"/>
                </a:solidFill>
              </a:endParaRPr>
            </a:p>
          </p:txBody>
        </p:sp>
      </p:grpSp>
      <p:sp>
        <p:nvSpPr>
          <p:cNvPr id="8195" name="Rectangle 13"/>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8196" name="Rectangle 14"/>
          <p:cNvSpPr>
            <a:spLocks noGrp="1" noChangeArrowheads="1"/>
          </p:cNvSpPr>
          <p:nvPr>
            <p:ph type="body" sz="half" idx="1"/>
          </p:nvPr>
        </p:nvSpPr>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8197" name="Picture 16"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21300" y="1697038"/>
            <a:ext cx="2374900" cy="4002087"/>
          </a:xfrm>
          <a:prstGeom prst="rect">
            <a:avLst/>
          </a:prstGeom>
          <a:noFill/>
          <a:ln w="28575">
            <a:solidFill>
              <a:srgbClr val="F5FA68"/>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title"/>
          </p:nvPr>
        </p:nvSpPr>
        <p:spPr/>
        <p:txBody>
          <a:bodyPr/>
          <a:lstStyle/>
          <a:p>
            <a:pPr eaLnBrk="1" hangingPunct="1"/>
            <a:r>
              <a:rPr lang="en-GB" altLang="en-US" smtClean="0"/>
              <a:t>Chart slide</a:t>
            </a:r>
            <a:endParaRPr lang="en-US" altLang="en-US" smtClean="0"/>
          </a:p>
        </p:txBody>
      </p:sp>
      <p:sp>
        <p:nvSpPr>
          <p:cNvPr id="10243" name="Rectangle 5"/>
          <p:cNvSpPr>
            <a:spLocks noGrp="1" noChangeArrowheads="1"/>
          </p:cNvSpPr>
          <p:nvPr>
            <p:ph sz="half" idx="1"/>
          </p:nvPr>
        </p:nvSpPr>
        <p:spPr/>
        <p:txBody>
          <a:bodyPr/>
          <a:lstStyle/>
          <a:p>
            <a:pPr eaLnBrk="1" hangingPunct="1"/>
            <a:r>
              <a:rPr lang="en-GB" altLang="en-US" sz="2800" smtClean="0"/>
              <a:t>Bullet 1</a:t>
            </a:r>
          </a:p>
          <a:p>
            <a:pPr eaLnBrk="1" hangingPunct="1"/>
            <a:r>
              <a:rPr lang="en-GB" altLang="en-US" sz="2800" smtClean="0"/>
              <a:t>Bullet 1</a:t>
            </a:r>
          </a:p>
          <a:p>
            <a:pPr eaLnBrk="1" hangingPunct="1"/>
            <a:endParaRPr lang="en-US" altLang="en-US" sz="2800" smtClean="0"/>
          </a:p>
        </p:txBody>
      </p:sp>
      <p:graphicFrame>
        <p:nvGraphicFramePr>
          <p:cNvPr id="10244" name="Object 6"/>
          <p:cNvGraphicFramePr>
            <a:graphicFrameLocks noChangeAspect="1"/>
          </p:cNvGraphicFramePr>
          <p:nvPr>
            <p:ph sz="half" idx="2"/>
          </p:nvPr>
        </p:nvGraphicFramePr>
        <p:xfrm>
          <a:off x="4718050" y="1727200"/>
          <a:ext cx="3714750" cy="4181475"/>
        </p:xfrm>
        <a:graphic>
          <a:graphicData uri="http://schemas.openxmlformats.org/presentationml/2006/ole">
            <mc:AlternateContent xmlns:mc="http://schemas.openxmlformats.org/markup-compatibility/2006">
              <mc:Choice xmlns:v="urn:schemas-microsoft-com:vml" Requires="v">
                <p:oleObj spid="_x0000_s10245" name="Chart" r:id="rId4" imgW="3714750" imgH="4181450" progId="MSGraph.Chart.8">
                  <p:embed followColorScheme="full"/>
                </p:oleObj>
              </mc:Choice>
              <mc:Fallback>
                <p:oleObj name="Chart" r:id="rId4" imgW="3714750" imgH="4181450" progId="MSGraph.Chart.8">
                  <p:embed followColorScheme="full"/>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8050" y="1727200"/>
                        <a:ext cx="3714750" cy="418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1033463"/>
            <a:ext cx="9144000" cy="5824537"/>
          </a:xfrm>
          <a:prstGeom prst="rect">
            <a:avLst/>
          </a:prstGeom>
          <a:solidFill>
            <a:srgbClr val="F5FA6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12291" name="Rectangle 3"/>
          <p:cNvSpPr>
            <a:spLocks noChangeArrowheads="1"/>
          </p:cNvSpPr>
          <p:nvPr/>
        </p:nvSpPr>
        <p:spPr bwMode="auto">
          <a:xfrm>
            <a:off x="0" y="0"/>
            <a:ext cx="9144000" cy="1054100"/>
          </a:xfrm>
          <a:prstGeom prst="rect">
            <a:avLst/>
          </a:prstGeom>
          <a:solidFill>
            <a:srgbClr val="2F33B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2F33B0"/>
              </a:solidFill>
            </a:endParaRPr>
          </a:p>
        </p:txBody>
      </p:sp>
      <p:sp>
        <p:nvSpPr>
          <p:cNvPr id="12292" name="PubChord"/>
          <p:cNvSpPr>
            <a:spLocks noChangeAspect="1" noEditPoints="1" noChangeArrowheads="1"/>
          </p:cNvSpPr>
          <p:nvPr/>
        </p:nvSpPr>
        <p:spPr bwMode="auto">
          <a:xfrm rot="8070585">
            <a:off x="239713" y="390525"/>
            <a:ext cx="1360488" cy="1360487"/>
          </a:xfrm>
          <a:custGeom>
            <a:avLst/>
            <a:gdLst>
              <a:gd name="T0" fmla="*/ 199223 w 21600"/>
              <a:gd name="T1" fmla="*/ 199223 h 21600"/>
              <a:gd name="T2" fmla="*/ 676087 w 21600"/>
              <a:gd name="T3" fmla="*/ 684275 h 21600"/>
              <a:gd name="T4" fmla="*/ 1152951 w 21600"/>
              <a:gd name="T5" fmla="*/ 1169326 h 21600"/>
              <a:gd name="T6" fmla="*/ 0 60000 65536"/>
              <a:gd name="T7" fmla="*/ 0 60000 65536"/>
              <a:gd name="T8" fmla="*/ 0 60000 65536"/>
              <a:gd name="T9" fmla="*/ 3163 w 21600"/>
              <a:gd name="T10" fmla="*/ 3163 h 21600"/>
              <a:gd name="T11" fmla="*/ 18437 w 21600"/>
              <a:gd name="T12" fmla="*/ 18437 h 21600"/>
            </a:gdLst>
            <a:ahLst/>
            <a:cxnLst>
              <a:cxn ang="T6">
                <a:pos x="T0" y="T1"/>
              </a:cxn>
              <a:cxn ang="T7">
                <a:pos x="T2" y="T3"/>
              </a:cxn>
              <a:cxn ang="T8">
                <a:pos x="T4" y="T5"/>
              </a:cxn>
            </a:cxnLst>
            <a:rect l="T9" t="T10" r="T11" b="T12"/>
            <a:pathLst>
              <a:path w="21600" h="21600">
                <a:moveTo>
                  <a:pt x="3163" y="3163"/>
                </a:moveTo>
                <a:cubicBezTo>
                  <a:pt x="1137" y="5188"/>
                  <a:pt x="0" y="7935"/>
                  <a:pt x="0" y="10799"/>
                </a:cubicBezTo>
                <a:cubicBezTo>
                  <a:pt x="0" y="16764"/>
                  <a:pt x="4835" y="21600"/>
                  <a:pt x="10800" y="21600"/>
                </a:cubicBezTo>
                <a:cubicBezTo>
                  <a:pt x="13600" y="21600"/>
                  <a:pt x="16291" y="20512"/>
                  <a:pt x="18305" y="18565"/>
                </a:cubicBezTo>
                <a:lnTo>
                  <a:pt x="3163" y="3163"/>
                </a:lnTo>
                <a:close/>
              </a:path>
            </a:pathLst>
          </a:custGeom>
          <a:solidFill>
            <a:srgbClr val="F5FA6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txBody>
          <a:bodyPr rot="10800000" vert="eaVert"/>
          <a:lstStyle/>
          <a:p>
            <a:endParaRPr lang="en-GB"/>
          </a:p>
        </p:txBody>
      </p:sp>
      <p:sp>
        <p:nvSpPr>
          <p:cNvPr id="12293" name="PubChord"/>
          <p:cNvSpPr>
            <a:spLocks noChangeAspect="1" noEditPoints="1" noChangeArrowheads="1"/>
          </p:cNvSpPr>
          <p:nvPr/>
        </p:nvSpPr>
        <p:spPr bwMode="auto">
          <a:xfrm rot="13529415" flipV="1">
            <a:off x="239713" y="371475"/>
            <a:ext cx="1360488" cy="1360487"/>
          </a:xfrm>
          <a:custGeom>
            <a:avLst/>
            <a:gdLst>
              <a:gd name="T0" fmla="*/ 199223 w 21600"/>
              <a:gd name="T1" fmla="*/ 199223 h 21600"/>
              <a:gd name="T2" fmla="*/ 676087 w 21600"/>
              <a:gd name="T3" fmla="*/ 684275 h 21600"/>
              <a:gd name="T4" fmla="*/ 1152951 w 21600"/>
              <a:gd name="T5" fmla="*/ 1169326 h 21600"/>
              <a:gd name="T6" fmla="*/ 0 60000 65536"/>
              <a:gd name="T7" fmla="*/ 0 60000 65536"/>
              <a:gd name="T8" fmla="*/ 0 60000 65536"/>
              <a:gd name="T9" fmla="*/ 3163 w 21600"/>
              <a:gd name="T10" fmla="*/ 3163 h 21600"/>
              <a:gd name="T11" fmla="*/ 18437 w 21600"/>
              <a:gd name="T12" fmla="*/ 18437 h 21600"/>
            </a:gdLst>
            <a:ahLst/>
            <a:cxnLst>
              <a:cxn ang="T6">
                <a:pos x="T0" y="T1"/>
              </a:cxn>
              <a:cxn ang="T7">
                <a:pos x="T2" y="T3"/>
              </a:cxn>
              <a:cxn ang="T8">
                <a:pos x="T4" y="T5"/>
              </a:cxn>
            </a:cxnLst>
            <a:rect l="T9" t="T10" r="T11" b="T12"/>
            <a:pathLst>
              <a:path w="21600" h="21600">
                <a:moveTo>
                  <a:pt x="3163" y="3163"/>
                </a:moveTo>
                <a:cubicBezTo>
                  <a:pt x="1137" y="5188"/>
                  <a:pt x="0" y="7935"/>
                  <a:pt x="0" y="10799"/>
                </a:cubicBezTo>
                <a:cubicBezTo>
                  <a:pt x="0" y="16764"/>
                  <a:pt x="4835" y="21600"/>
                  <a:pt x="10800" y="21600"/>
                </a:cubicBezTo>
                <a:cubicBezTo>
                  <a:pt x="13600" y="21600"/>
                  <a:pt x="16291" y="20512"/>
                  <a:pt x="18305" y="18565"/>
                </a:cubicBezTo>
                <a:lnTo>
                  <a:pt x="3163" y="3163"/>
                </a:lnTo>
                <a:close/>
              </a:path>
            </a:pathLst>
          </a:custGeom>
          <a:solidFill>
            <a:srgbClr val="2F33B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GB"/>
          </a:p>
        </p:txBody>
      </p:sp>
      <p:sp>
        <p:nvSpPr>
          <p:cNvPr id="12294" name="Rectangle 6"/>
          <p:cNvSpPr>
            <a:spLocks noChangeArrowheads="1"/>
          </p:cNvSpPr>
          <p:nvPr/>
        </p:nvSpPr>
        <p:spPr bwMode="auto">
          <a:xfrm>
            <a:off x="852488" y="647700"/>
            <a:ext cx="1570037"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5FA6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solidFill>
                  <a:srgbClr val="2F33B0"/>
                </a:solidFill>
              </a:rPr>
              <a:t>your</a:t>
            </a:r>
            <a:r>
              <a:rPr lang="en-GB" altLang="en-US"/>
              <a:t> </a:t>
            </a:r>
            <a:r>
              <a:rPr lang="en-GB" altLang="en-US">
                <a:solidFill>
                  <a:srgbClr val="F5FA68"/>
                </a:solidFill>
              </a:rPr>
              <a:t>name</a:t>
            </a:r>
            <a:endParaRPr lang="en-US" altLang="en-US">
              <a:solidFill>
                <a:srgbClr val="F5FA68"/>
              </a:solidFill>
            </a:endParaRPr>
          </a:p>
        </p:txBody>
      </p:sp>
      <p:sp>
        <p:nvSpPr>
          <p:cNvPr id="12295" name="Rectangle 7"/>
          <p:cNvSpPr>
            <a:spLocks noChangeArrowheads="1"/>
          </p:cNvSpPr>
          <p:nvPr/>
        </p:nvSpPr>
        <p:spPr bwMode="auto">
          <a:xfrm>
            <a:off x="473075" y="1112838"/>
            <a:ext cx="890588"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5FA6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400">
                <a:solidFill>
                  <a:srgbClr val="F5FA68"/>
                </a:solidFill>
              </a:rPr>
              <a:t>your</a:t>
            </a:r>
            <a:br>
              <a:rPr lang="en-GB" altLang="en-US" sz="1400">
                <a:solidFill>
                  <a:srgbClr val="F5FA68"/>
                </a:solidFill>
              </a:rPr>
            </a:br>
            <a:r>
              <a:rPr lang="en-GB" altLang="en-US" sz="1400">
                <a:solidFill>
                  <a:srgbClr val="F5FA68"/>
                </a:solidFill>
              </a:rPr>
              <a:t>caption</a:t>
            </a:r>
            <a:br>
              <a:rPr lang="en-GB" altLang="en-US" sz="1400">
                <a:solidFill>
                  <a:srgbClr val="F5FA68"/>
                </a:solidFill>
              </a:rPr>
            </a:br>
            <a:r>
              <a:rPr lang="en-GB" altLang="en-US" sz="1400">
                <a:solidFill>
                  <a:srgbClr val="F5FA68"/>
                </a:solidFill>
              </a:rPr>
              <a:t>here</a:t>
            </a:r>
            <a:endParaRPr lang="en-US" altLang="en-US" sz="1400">
              <a:solidFill>
                <a:srgbClr val="F5FA68"/>
              </a:solidFill>
            </a:endParaRPr>
          </a:p>
        </p:txBody>
      </p:sp>
      <p:sp>
        <p:nvSpPr>
          <p:cNvPr id="12296" name="Rectangle 9"/>
          <p:cNvSpPr>
            <a:spLocks noGrp="1" noChangeArrowheads="1"/>
          </p:cNvSpPr>
          <p:nvPr>
            <p:ph type="title"/>
          </p:nvPr>
        </p:nvSpPr>
        <p:spPr/>
        <p:txBody>
          <a:bodyPr/>
          <a:lstStyle/>
          <a:p>
            <a:pPr eaLnBrk="1" hangingPunct="1"/>
            <a:r>
              <a:rPr lang="en-GB" altLang="en-US" smtClean="0">
                <a:solidFill>
                  <a:srgbClr val="F5FA68"/>
                </a:solidFill>
              </a:rPr>
              <a:t>Complementary colour</a:t>
            </a:r>
            <a:endParaRPr lang="en-US" altLang="en-US" smtClean="0">
              <a:solidFill>
                <a:srgbClr val="F5FA68"/>
              </a:solidFill>
            </a:endParaRPr>
          </a:p>
        </p:txBody>
      </p:sp>
      <p:sp>
        <p:nvSpPr>
          <p:cNvPr id="12297" name="Rectangle 10"/>
          <p:cNvSpPr>
            <a:spLocks noGrp="1" noChangeArrowheads="1"/>
          </p:cNvSpPr>
          <p:nvPr>
            <p:ph type="body" idx="1"/>
          </p:nvPr>
        </p:nvSpPr>
        <p:spPr/>
        <p:txBody>
          <a:bodyPr/>
          <a:lstStyle/>
          <a:p>
            <a:pPr eaLnBrk="1" hangingPunct="1"/>
            <a:r>
              <a:rPr lang="en-GB" altLang="en-US" smtClean="0">
                <a:solidFill>
                  <a:srgbClr val="2F33B0"/>
                </a:solidFill>
              </a:rPr>
              <a:t>Bullet 1</a:t>
            </a:r>
          </a:p>
          <a:p>
            <a:pPr eaLnBrk="1" hangingPunct="1"/>
            <a:r>
              <a:rPr lang="en-GB" altLang="en-US" smtClean="0">
                <a:solidFill>
                  <a:srgbClr val="2F33B0"/>
                </a:solidFill>
              </a:rPr>
              <a:t>Bullet 2</a:t>
            </a:r>
          </a:p>
          <a:p>
            <a:pPr eaLnBrk="1" hangingPunct="1"/>
            <a:r>
              <a:rPr lang="en-GB" altLang="en-US" smtClean="0">
                <a:solidFill>
                  <a:srgbClr val="2F33B0"/>
                </a:solidFill>
              </a:rPr>
              <a:t>Bullet 3</a:t>
            </a:r>
          </a:p>
          <a:p>
            <a:pPr eaLnBrk="1" hangingPunct="1"/>
            <a:endParaRPr lang="en-US" altLang="en-US" smtClean="0">
              <a:solidFill>
                <a:srgbClr val="2F33B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4">
      <a:dk1>
        <a:srgbClr val="969696"/>
      </a:dk1>
      <a:lt1>
        <a:srgbClr val="FFFFFF"/>
      </a:lt1>
      <a:dk2>
        <a:srgbClr val="000099"/>
      </a:dk2>
      <a:lt2>
        <a:srgbClr val="2F33B0"/>
      </a:lt2>
      <a:accent1>
        <a:srgbClr val="3366CC"/>
      </a:accent1>
      <a:accent2>
        <a:srgbClr val="33CC33"/>
      </a:accent2>
      <a:accent3>
        <a:srgbClr val="AAAACA"/>
      </a:accent3>
      <a:accent4>
        <a:srgbClr val="DADADA"/>
      </a:accent4>
      <a:accent5>
        <a:srgbClr val="ADB8E2"/>
      </a:accent5>
      <a:accent6>
        <a:srgbClr val="2DB92D"/>
      </a:accent6>
      <a:hlink>
        <a:srgbClr val="66CCFF"/>
      </a:hlink>
      <a:folHlink>
        <a:srgbClr val="FFE70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969696"/>
        </a:dk1>
        <a:lt1>
          <a:srgbClr val="FFFFFF"/>
        </a:lt1>
        <a:dk2>
          <a:srgbClr val="000099"/>
        </a:dk2>
        <a:lt2>
          <a:srgbClr val="2F33B0"/>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14">
        <a:dk1>
          <a:srgbClr val="969696"/>
        </a:dk1>
        <a:lt1>
          <a:srgbClr val="FFFFFF"/>
        </a:lt1>
        <a:dk2>
          <a:srgbClr val="000099"/>
        </a:dk2>
        <a:lt2>
          <a:srgbClr val="2F33B0"/>
        </a:lt2>
        <a:accent1>
          <a:srgbClr val="3366CC"/>
        </a:accent1>
        <a:accent2>
          <a:srgbClr val="33CC33"/>
        </a:accent2>
        <a:accent3>
          <a:srgbClr val="AAAACA"/>
        </a:accent3>
        <a:accent4>
          <a:srgbClr val="DADADA"/>
        </a:accent4>
        <a:accent5>
          <a:srgbClr val="ADB8E2"/>
        </a:accent5>
        <a:accent6>
          <a:srgbClr val="2DB92D"/>
        </a:accent6>
        <a:hlink>
          <a:srgbClr val="66CCFF"/>
        </a:hlink>
        <a:folHlink>
          <a:srgbClr val="FFE701"/>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205</Words>
  <Application>Microsoft Office PowerPoint</Application>
  <PresentationFormat>On-screen Show (4:3)</PresentationFormat>
  <Paragraphs>37</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Blue Yellow</vt:lpstr>
      <vt:lpstr>Bullet Point slide</vt:lpstr>
      <vt:lpstr>Picture slide</vt:lpstr>
      <vt:lpstr>Chart slide</vt:lpstr>
      <vt:lpstr>Complementary colour</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Yellow Template</dc:title>
  <dc:creator>Presentation Magazine</dc:creator>
  <cp:lastModifiedBy>Jonty Pearce</cp:lastModifiedBy>
  <cp:revision>4</cp:revision>
  <dcterms:created xsi:type="dcterms:W3CDTF">2005-02-24T13:22:39Z</dcterms:created>
  <dcterms:modified xsi:type="dcterms:W3CDTF">2015-02-22T11:06:55Z</dcterms:modified>
</cp:coreProperties>
</file>