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8" r:id="rId2"/>
    <p:sldId id="259" r:id="rId3"/>
    <p:sldId id="260" r:id="rId4"/>
    <p:sldId id="261" r:id="rId5"/>
    <p:sldId id="264" r:id="rId6"/>
    <p:sldId id="262" r:id="rId7"/>
    <p:sldId id="263" r:id="rId8"/>
    <p:sldId id="265" r:id="rId9"/>
    <p:sldId id="267" r:id="rId1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9A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97" autoAdjust="0"/>
    <p:restoredTop sz="94660"/>
  </p:normalViewPr>
  <p:slideViewPr>
    <p:cSldViewPr snapToGrid="0">
      <p:cViewPr varScale="1">
        <p:scale>
          <a:sx n="118" d="100"/>
          <a:sy n="118" d="100"/>
        </p:scale>
        <p:origin x="-143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33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F6FF4F7-4165-4D0C-9E4E-A8A38E8F2EEA}" type="slidenum">
              <a:rPr lang="en-US" altLang="en-US"/>
              <a:pPr>
                <a:defRPr/>
              </a:pPr>
              <a:t>‹#›</a:t>
            </a:fld>
            <a:endParaRPr lang="en-US" altLang="en-US"/>
          </a:p>
        </p:txBody>
      </p:sp>
    </p:spTree>
    <p:extLst>
      <p:ext uri="{BB962C8B-B14F-4D97-AF65-F5344CB8AC3E}">
        <p14:creationId xmlns:p14="http://schemas.microsoft.com/office/powerpoint/2010/main" val="10537371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11FD127-05AF-46AA-90FB-DAC031474E52}" type="slidenum">
              <a:rPr lang="en-US" altLang="en-US" sz="1200"/>
              <a:pPr/>
              <a:t>1</a:t>
            </a:fld>
            <a:endParaRPr lang="en-US" altLang="en-US" sz="120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00781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EA44958-626D-4F3E-B625-99E1F9DF0A47}" type="slidenum">
              <a:rPr lang="en-US" altLang="en-US" sz="1200"/>
              <a:pPr/>
              <a:t>2</a:t>
            </a:fld>
            <a:endParaRPr lang="en-US" altLang="en-US" sz="120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79232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4F52E98-D4F9-41FE-B660-F675D2D0D74B}" type="slidenum">
              <a:rPr lang="en-US" altLang="en-US" sz="1200"/>
              <a:pPr/>
              <a:t>3</a:t>
            </a:fld>
            <a:endParaRPr lang="en-US" altLang="en-US" sz="120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19405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C93CDB6-1DBB-4BB0-B4E8-EB8F9D0C5130}" type="slidenum">
              <a:rPr lang="en-US" altLang="en-US" sz="1200"/>
              <a:pPr/>
              <a:t>4</a:t>
            </a:fld>
            <a:endParaRPr lang="en-US" altLang="en-US" sz="120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28427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CA855A1-3553-4B32-9A70-D926A92D9CD3}" type="slidenum">
              <a:rPr lang="en-US" altLang="en-US" sz="1200"/>
              <a:pPr/>
              <a:t>5</a:t>
            </a:fld>
            <a:endParaRPr lang="en-US" altLang="en-US" sz="120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74138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FAF8879-87F0-4C4E-BE72-91FEF0137EA7}" type="slidenum">
              <a:rPr lang="en-US" altLang="en-US" sz="1200"/>
              <a:pPr/>
              <a:t>6</a:t>
            </a:fld>
            <a:endParaRPr lang="en-US" altLang="en-US" sz="120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93182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EEE2358-B6D6-438B-B523-7B517D363CCA}" type="slidenum">
              <a:rPr lang="en-US" altLang="en-US" sz="1200"/>
              <a:pPr/>
              <a:t>7</a:t>
            </a:fld>
            <a:endParaRPr lang="en-US" altLang="en-US" sz="120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24417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7FF8E60-5104-4DC2-8988-DC3F318F37F6}" type="slidenum">
              <a:rPr lang="en-US" altLang="en-US" sz="1200"/>
              <a:pPr/>
              <a:t>8</a:t>
            </a:fld>
            <a:endParaRPr lang="en-US" altLang="en-US" sz="120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81930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99690EA-8B86-4BB9-B463-58D0FE263C90}" type="slidenum">
              <a:rPr lang="en-US" altLang="en-US" sz="1200"/>
              <a:pPr/>
              <a:t>9</a:t>
            </a:fld>
            <a:endParaRPr lang="en-US" altLang="en-US" sz="1200"/>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546447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5"/>
          <p:cNvSpPr>
            <a:spLocks noChangeArrowheads="1"/>
          </p:cNvSpPr>
          <p:nvPr/>
        </p:nvSpPr>
        <p:spPr bwMode="auto">
          <a:xfrm>
            <a:off x="0" y="6248400"/>
            <a:ext cx="4572000" cy="609600"/>
          </a:xfrm>
          <a:prstGeom prst="rect">
            <a:avLst/>
          </a:prstGeom>
          <a:solidFill>
            <a:srgbClr val="DE9A9A"/>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5" name="Rectangle 16"/>
          <p:cNvSpPr>
            <a:spLocks noChangeArrowheads="1"/>
          </p:cNvSpPr>
          <p:nvPr/>
        </p:nvSpPr>
        <p:spPr bwMode="auto">
          <a:xfrm>
            <a:off x="4572000" y="6242050"/>
            <a:ext cx="4572000" cy="609600"/>
          </a:xfrm>
          <a:prstGeom prst="rect">
            <a:avLst/>
          </a:prstGeom>
          <a:solidFill>
            <a:schemeClr val="accent2"/>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6" name="Rectangle 14"/>
          <p:cNvSpPr>
            <a:spLocks noChangeArrowheads="1"/>
          </p:cNvSpPr>
          <p:nvPr/>
        </p:nvSpPr>
        <p:spPr bwMode="auto">
          <a:xfrm>
            <a:off x="0" y="0"/>
            <a:ext cx="9144000" cy="16764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pic>
        <p:nvPicPr>
          <p:cNvPr id="7" name="Picture 17" descr="corp3girl"/>
          <p:cNvPicPr>
            <a:picLocks noChangeAspect="1" noChangeArrowheads="1"/>
          </p:cNvPicPr>
          <p:nvPr/>
        </p:nvPicPr>
        <p:blipFill>
          <a:blip r:embed="rId2">
            <a:extLst>
              <a:ext uri="{28A0092B-C50C-407E-A947-70E740481C1C}">
                <a14:useLocalDpi xmlns:a14="http://schemas.microsoft.com/office/drawing/2010/main" val="0"/>
              </a:ext>
            </a:extLst>
          </a:blip>
          <a:srcRect t="5626" b="7260"/>
          <a:stretch>
            <a:fillRect/>
          </a:stretch>
        </p:blipFill>
        <p:spPr bwMode="auto">
          <a:xfrm>
            <a:off x="0" y="1676400"/>
            <a:ext cx="459105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8" descr="corp3build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676400"/>
            <a:ext cx="4572000" cy="305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9" descr="corp3person"/>
          <p:cNvPicPr>
            <a:picLocks noChangeAspect="1" noChangeArrowheads="1"/>
          </p:cNvPicPr>
          <p:nvPr/>
        </p:nvPicPr>
        <p:blipFill>
          <a:blip r:embed="rId4">
            <a:extLst>
              <a:ext uri="{28A0092B-C50C-407E-A947-70E740481C1C}">
                <a14:useLocalDpi xmlns:a14="http://schemas.microsoft.com/office/drawing/2010/main" val="0"/>
              </a:ext>
            </a:extLst>
          </a:blip>
          <a:srcRect t="16602" b="21622"/>
          <a:stretch>
            <a:fillRect/>
          </a:stretch>
        </p:blipFill>
        <p:spPr bwMode="auto">
          <a:xfrm>
            <a:off x="4572000" y="4724400"/>
            <a:ext cx="28194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0"/>
          <p:cNvSpPr>
            <a:spLocks noChangeArrowheads="1"/>
          </p:cNvSpPr>
          <p:nvPr/>
        </p:nvSpPr>
        <p:spPr bwMode="auto">
          <a:xfrm>
            <a:off x="7391400" y="4724400"/>
            <a:ext cx="1752600" cy="15240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11" name="Line 21"/>
          <p:cNvSpPr>
            <a:spLocks noChangeShapeType="1"/>
          </p:cNvSpPr>
          <p:nvPr/>
        </p:nvSpPr>
        <p:spPr bwMode="auto">
          <a:xfrm>
            <a:off x="0" y="1676400"/>
            <a:ext cx="9144000" cy="0"/>
          </a:xfrm>
          <a:prstGeom prst="line">
            <a:avLst/>
          </a:prstGeom>
          <a:noFill/>
          <a:ln w="222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 name="Line 22"/>
          <p:cNvSpPr>
            <a:spLocks noChangeShapeType="1"/>
          </p:cNvSpPr>
          <p:nvPr/>
        </p:nvSpPr>
        <p:spPr bwMode="auto">
          <a:xfrm>
            <a:off x="0" y="6248400"/>
            <a:ext cx="9144000" cy="0"/>
          </a:xfrm>
          <a:prstGeom prst="line">
            <a:avLst/>
          </a:prstGeom>
          <a:noFill/>
          <a:ln w="222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 name="Line 23"/>
          <p:cNvSpPr>
            <a:spLocks noChangeShapeType="1"/>
          </p:cNvSpPr>
          <p:nvPr/>
        </p:nvSpPr>
        <p:spPr bwMode="auto">
          <a:xfrm flipV="1">
            <a:off x="4572000" y="1676400"/>
            <a:ext cx="0" cy="457200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4" name="Line 24"/>
          <p:cNvSpPr>
            <a:spLocks noChangeShapeType="1"/>
          </p:cNvSpPr>
          <p:nvPr/>
        </p:nvSpPr>
        <p:spPr bwMode="auto">
          <a:xfrm>
            <a:off x="4572000" y="4724400"/>
            <a:ext cx="4572000" cy="0"/>
          </a:xfrm>
          <a:prstGeom prst="line">
            <a:avLst/>
          </a:prstGeom>
          <a:noFill/>
          <a:ln w="158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 name="Line 25"/>
          <p:cNvSpPr>
            <a:spLocks noChangeShapeType="1"/>
          </p:cNvSpPr>
          <p:nvPr/>
        </p:nvSpPr>
        <p:spPr bwMode="auto">
          <a:xfrm>
            <a:off x="7391400" y="4724400"/>
            <a:ext cx="0" cy="1524000"/>
          </a:xfrm>
          <a:prstGeom prst="line">
            <a:avLst/>
          </a:prstGeom>
          <a:noFill/>
          <a:ln w="158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50" name="Rectangle 2"/>
          <p:cNvSpPr>
            <a:spLocks noGrp="1" noChangeArrowheads="1"/>
          </p:cNvSpPr>
          <p:nvPr>
            <p:ph type="ctrTitle"/>
          </p:nvPr>
        </p:nvSpPr>
        <p:spPr>
          <a:xfrm>
            <a:off x="381000" y="609600"/>
            <a:ext cx="7921625" cy="1143000"/>
          </a:xfrm>
        </p:spPr>
        <p:txBody>
          <a:bodyPr rIns="91440"/>
          <a:lstStyle>
            <a:lvl1pPr>
              <a:defRPr sz="3600"/>
            </a:lvl1pPr>
          </a:lstStyle>
          <a:p>
            <a:pPr lvl="0"/>
            <a:r>
              <a:rPr lang="en-GB" altLang="en-US" noProof="0" smtClean="0"/>
              <a:t>CLICK HERE TO EDIT TITLE TEXT AREA</a:t>
            </a:r>
            <a:endParaRPr lang="en-US" altLang="en-US" noProof="0" smtClean="0"/>
          </a:p>
        </p:txBody>
      </p:sp>
      <p:sp>
        <p:nvSpPr>
          <p:cNvPr id="2051" name="Rectangle 3"/>
          <p:cNvSpPr>
            <a:spLocks noGrp="1" noChangeArrowheads="1"/>
          </p:cNvSpPr>
          <p:nvPr>
            <p:ph type="subTitle" idx="1"/>
          </p:nvPr>
        </p:nvSpPr>
        <p:spPr>
          <a:xfrm>
            <a:off x="4648200" y="6324600"/>
            <a:ext cx="4191000" cy="457200"/>
          </a:xfrm>
        </p:spPr>
        <p:txBody>
          <a:bodyPr/>
          <a:lstStyle>
            <a:lvl1pPr marL="0" indent="0">
              <a:buFontTx/>
              <a:buNone/>
              <a:defRPr sz="2000">
                <a:solidFill>
                  <a:schemeClr val="bg1"/>
                </a:solidFill>
              </a:defRPr>
            </a:lvl1pPr>
          </a:lstStyle>
          <a:p>
            <a:pPr lvl="0"/>
            <a:r>
              <a:rPr lang="en-US" altLang="en-US" noProof="0" smtClean="0"/>
              <a:t>Click to edit Master subtitle style</a:t>
            </a:r>
          </a:p>
        </p:txBody>
      </p:sp>
      <p:sp>
        <p:nvSpPr>
          <p:cNvPr id="16" name="Rectangle 4"/>
          <p:cNvSpPr>
            <a:spLocks noGrp="1" noChangeArrowheads="1"/>
          </p:cNvSpPr>
          <p:nvPr>
            <p:ph type="dt" sz="half" idx="10"/>
          </p:nvPr>
        </p:nvSpPr>
        <p:spPr>
          <a:xfrm>
            <a:off x="228600" y="6324600"/>
            <a:ext cx="1600200" cy="457200"/>
          </a:xfrm>
        </p:spPr>
        <p:txBody>
          <a:bodyPr/>
          <a:lstStyle>
            <a:lvl1pPr>
              <a:defRPr smtClean="0"/>
            </a:lvl1pPr>
          </a:lstStyle>
          <a:p>
            <a:pPr>
              <a:defRPr/>
            </a:pPr>
            <a:endParaRPr lang="en-US" altLang="en-US"/>
          </a:p>
        </p:txBody>
      </p:sp>
    </p:spTree>
    <p:extLst>
      <p:ext uri="{BB962C8B-B14F-4D97-AF65-F5344CB8AC3E}">
        <p14:creationId xmlns:p14="http://schemas.microsoft.com/office/powerpoint/2010/main" val="2587754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E26ADC9-2F67-44BB-ABD0-54F9FAD8A53E}" type="slidenum">
              <a:rPr lang="en-US" altLang="en-US"/>
              <a:pPr>
                <a:defRPr/>
              </a:pPr>
              <a:t>‹#›</a:t>
            </a:fld>
            <a:endParaRPr lang="en-US" altLang="en-US"/>
          </a:p>
        </p:txBody>
      </p:sp>
    </p:spTree>
    <p:extLst>
      <p:ext uri="{BB962C8B-B14F-4D97-AF65-F5344CB8AC3E}">
        <p14:creationId xmlns:p14="http://schemas.microsoft.com/office/powerpoint/2010/main" val="1033466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99213" y="762000"/>
            <a:ext cx="2058987" cy="5105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19075" y="762000"/>
            <a:ext cx="6027738"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F1E5585-8F10-4C98-BBD4-4E01BBF89943}" type="slidenum">
              <a:rPr lang="en-US" altLang="en-US"/>
              <a:pPr>
                <a:defRPr/>
              </a:pPr>
              <a:t>‹#›</a:t>
            </a:fld>
            <a:endParaRPr lang="en-US" altLang="en-US"/>
          </a:p>
        </p:txBody>
      </p:sp>
    </p:spTree>
    <p:extLst>
      <p:ext uri="{BB962C8B-B14F-4D97-AF65-F5344CB8AC3E}">
        <p14:creationId xmlns:p14="http://schemas.microsoft.com/office/powerpoint/2010/main" val="1633343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19075" y="762000"/>
            <a:ext cx="4371975"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219075" y="2362200"/>
            <a:ext cx="8239125" cy="35052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78825F3-D63E-437E-BE6D-E22EC0C64C54}" type="slidenum">
              <a:rPr lang="en-US" altLang="en-US"/>
              <a:pPr>
                <a:defRPr/>
              </a:pPr>
              <a:t>‹#›</a:t>
            </a:fld>
            <a:endParaRPr lang="en-US" altLang="en-US"/>
          </a:p>
        </p:txBody>
      </p:sp>
    </p:spTree>
    <p:extLst>
      <p:ext uri="{BB962C8B-B14F-4D97-AF65-F5344CB8AC3E}">
        <p14:creationId xmlns:p14="http://schemas.microsoft.com/office/powerpoint/2010/main" val="29792507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075" y="762000"/>
            <a:ext cx="4371975"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219075" y="2362200"/>
            <a:ext cx="4043363" cy="3505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14838" y="2362200"/>
            <a:ext cx="4043362" cy="3505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227F5EC-453F-47B6-8170-63D7D3BB357F}" type="slidenum">
              <a:rPr lang="en-US" altLang="en-US"/>
              <a:pPr>
                <a:defRPr/>
              </a:pPr>
              <a:t>‹#›</a:t>
            </a:fld>
            <a:endParaRPr lang="en-US" altLang="en-US"/>
          </a:p>
        </p:txBody>
      </p:sp>
    </p:spTree>
    <p:extLst>
      <p:ext uri="{BB962C8B-B14F-4D97-AF65-F5344CB8AC3E}">
        <p14:creationId xmlns:p14="http://schemas.microsoft.com/office/powerpoint/2010/main" val="359880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BB6FF38-F0FA-4E8D-ADAA-622642A6AB88}" type="slidenum">
              <a:rPr lang="en-US" altLang="en-US"/>
              <a:pPr>
                <a:defRPr/>
              </a:pPr>
              <a:t>‹#›</a:t>
            </a:fld>
            <a:endParaRPr lang="en-US" altLang="en-US"/>
          </a:p>
        </p:txBody>
      </p:sp>
    </p:spTree>
    <p:extLst>
      <p:ext uri="{BB962C8B-B14F-4D97-AF65-F5344CB8AC3E}">
        <p14:creationId xmlns:p14="http://schemas.microsoft.com/office/powerpoint/2010/main" val="310792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EB67448-E48A-4D50-8713-82B78B932F4C}" type="slidenum">
              <a:rPr lang="en-US" altLang="en-US"/>
              <a:pPr>
                <a:defRPr/>
              </a:pPr>
              <a:t>‹#›</a:t>
            </a:fld>
            <a:endParaRPr lang="en-US" altLang="en-US"/>
          </a:p>
        </p:txBody>
      </p:sp>
    </p:spTree>
    <p:extLst>
      <p:ext uri="{BB962C8B-B14F-4D97-AF65-F5344CB8AC3E}">
        <p14:creationId xmlns:p14="http://schemas.microsoft.com/office/powerpoint/2010/main" val="3344913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19075" y="2362200"/>
            <a:ext cx="4043363" cy="3505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14838" y="2362200"/>
            <a:ext cx="4043362" cy="3505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567C574-C24B-48DE-990C-A2616827E222}" type="slidenum">
              <a:rPr lang="en-US" altLang="en-US"/>
              <a:pPr>
                <a:defRPr/>
              </a:pPr>
              <a:t>‹#›</a:t>
            </a:fld>
            <a:endParaRPr lang="en-US" altLang="en-US"/>
          </a:p>
        </p:txBody>
      </p:sp>
    </p:spTree>
    <p:extLst>
      <p:ext uri="{BB962C8B-B14F-4D97-AF65-F5344CB8AC3E}">
        <p14:creationId xmlns:p14="http://schemas.microsoft.com/office/powerpoint/2010/main" val="763921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0B59BF93-C1E1-4BEA-BC7A-DBCB11D728AE}" type="slidenum">
              <a:rPr lang="en-US" altLang="en-US"/>
              <a:pPr>
                <a:defRPr/>
              </a:pPr>
              <a:t>‹#›</a:t>
            </a:fld>
            <a:endParaRPr lang="en-US" altLang="en-US"/>
          </a:p>
        </p:txBody>
      </p:sp>
    </p:spTree>
    <p:extLst>
      <p:ext uri="{BB962C8B-B14F-4D97-AF65-F5344CB8AC3E}">
        <p14:creationId xmlns:p14="http://schemas.microsoft.com/office/powerpoint/2010/main" val="3583512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E0E65E40-F402-4B47-9A70-8F8E98DA2CE1}" type="slidenum">
              <a:rPr lang="en-US" altLang="en-US"/>
              <a:pPr>
                <a:defRPr/>
              </a:pPr>
              <a:t>‹#›</a:t>
            </a:fld>
            <a:endParaRPr lang="en-US" altLang="en-US"/>
          </a:p>
        </p:txBody>
      </p:sp>
    </p:spTree>
    <p:extLst>
      <p:ext uri="{BB962C8B-B14F-4D97-AF65-F5344CB8AC3E}">
        <p14:creationId xmlns:p14="http://schemas.microsoft.com/office/powerpoint/2010/main" val="418302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3A107C38-CA7F-4A86-9865-70DEF143F1E4}" type="slidenum">
              <a:rPr lang="en-US" altLang="en-US"/>
              <a:pPr>
                <a:defRPr/>
              </a:pPr>
              <a:t>‹#›</a:t>
            </a:fld>
            <a:endParaRPr lang="en-US" altLang="en-US"/>
          </a:p>
        </p:txBody>
      </p:sp>
    </p:spTree>
    <p:extLst>
      <p:ext uri="{BB962C8B-B14F-4D97-AF65-F5344CB8AC3E}">
        <p14:creationId xmlns:p14="http://schemas.microsoft.com/office/powerpoint/2010/main" val="3699597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F419135-69BE-4106-BBA9-9E0A4D6F2C43}" type="slidenum">
              <a:rPr lang="en-US" altLang="en-US"/>
              <a:pPr>
                <a:defRPr/>
              </a:pPr>
              <a:t>‹#›</a:t>
            </a:fld>
            <a:endParaRPr lang="en-US" altLang="en-US"/>
          </a:p>
        </p:txBody>
      </p:sp>
    </p:spTree>
    <p:extLst>
      <p:ext uri="{BB962C8B-B14F-4D97-AF65-F5344CB8AC3E}">
        <p14:creationId xmlns:p14="http://schemas.microsoft.com/office/powerpoint/2010/main" val="385847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1426CA2-3504-4CE7-BFBD-9417DF434BDB}" type="slidenum">
              <a:rPr lang="en-US" altLang="en-US"/>
              <a:pPr>
                <a:defRPr/>
              </a:pPr>
              <a:t>‹#›</a:t>
            </a:fld>
            <a:endParaRPr lang="en-US" altLang="en-US"/>
          </a:p>
        </p:txBody>
      </p:sp>
    </p:spTree>
    <p:extLst>
      <p:ext uri="{BB962C8B-B14F-4D97-AF65-F5344CB8AC3E}">
        <p14:creationId xmlns:p14="http://schemas.microsoft.com/office/powerpoint/2010/main" val="3224015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6"/>
          <p:cNvSpPr>
            <a:spLocks noChangeArrowheads="1"/>
          </p:cNvSpPr>
          <p:nvPr/>
        </p:nvSpPr>
        <p:spPr bwMode="auto">
          <a:xfrm>
            <a:off x="0" y="838200"/>
            <a:ext cx="4572000" cy="99060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1027" name="Rectangle 2"/>
          <p:cNvSpPr>
            <a:spLocks noGrp="1" noChangeArrowheads="1"/>
          </p:cNvSpPr>
          <p:nvPr>
            <p:ph type="title"/>
          </p:nvPr>
        </p:nvSpPr>
        <p:spPr bwMode="auto">
          <a:xfrm>
            <a:off x="219075" y="762000"/>
            <a:ext cx="43719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198000" bIns="45720" numCol="1" anchor="ctr" anchorCtr="0" compatLnSpc="1">
            <a:prstTxWarp prst="textNoShape">
              <a:avLst/>
            </a:prstTxWarp>
          </a:bodyPr>
          <a:lstStyle/>
          <a:p>
            <a:pPr lvl="0"/>
            <a:r>
              <a:rPr lang="en-GB" altLang="en-US" smtClean="0"/>
              <a:t>CLICK HERE TO EDIT TITLE TEXT AREA</a:t>
            </a:r>
            <a:endParaRPr lang="en-US" altLang="en-US" smtClean="0"/>
          </a:p>
        </p:txBody>
      </p:sp>
      <p:sp>
        <p:nvSpPr>
          <p:cNvPr id="1028" name="Rectangle 3"/>
          <p:cNvSpPr>
            <a:spLocks noGrp="1" noChangeArrowheads="1"/>
          </p:cNvSpPr>
          <p:nvPr>
            <p:ph type="body" idx="1"/>
          </p:nvPr>
        </p:nvSpPr>
        <p:spPr bwMode="auto">
          <a:xfrm>
            <a:off x="219075" y="2362200"/>
            <a:ext cx="8239125"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2" name="Rectangle 4"/>
          <p:cNvSpPr>
            <a:spLocks noGrp="1" noChangeArrowheads="1"/>
          </p:cNvSpPr>
          <p:nvPr>
            <p:ph type="dt" sz="half" idx="2"/>
          </p:nvPr>
        </p:nvSpPr>
        <p:spPr bwMode="auto">
          <a:xfrm>
            <a:off x="6858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atin typeface="+mn-lt"/>
              </a:defRPr>
            </a:lvl1pPr>
          </a:lstStyle>
          <a:p>
            <a:pPr>
              <a:defRPr/>
            </a:pPr>
            <a:endParaRPr lang="en-US" altLang="en-US"/>
          </a:p>
        </p:txBody>
      </p:sp>
      <p:sp>
        <p:nvSpPr>
          <p:cNvPr id="1029" name="Rectangle 5"/>
          <p:cNvSpPr>
            <a:spLocks noGrp="1" noChangeArrowheads="1"/>
          </p:cNvSpPr>
          <p:nvPr>
            <p:ph type="ftr" sz="quarter" idx="3"/>
          </p:nvPr>
        </p:nvSpPr>
        <p:spPr bwMode="auto">
          <a:xfrm>
            <a:off x="3124200" y="61722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atin typeface="+mn-lt"/>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atin typeface="+mn-lt"/>
              </a:defRPr>
            </a:lvl1pPr>
          </a:lstStyle>
          <a:p>
            <a:pPr>
              <a:defRPr/>
            </a:pPr>
            <a:fld id="{50F4E9E6-3E88-4A18-81F0-3D058E31FFC8}" type="slidenum">
              <a:rPr lang="en-US" altLang="en-US"/>
              <a:pPr>
                <a:defRPr/>
              </a:pPr>
              <a:t>‹#›</a:t>
            </a:fld>
            <a:endParaRPr lang="en-US" altLang="en-US"/>
          </a:p>
        </p:txBody>
      </p:sp>
      <p:pic>
        <p:nvPicPr>
          <p:cNvPr id="1032" name="Picture 13" descr="corp3girl"/>
          <p:cNvPicPr>
            <a:picLocks noChangeAspect="1" noChangeArrowheads="1"/>
          </p:cNvPicPr>
          <p:nvPr/>
        </p:nvPicPr>
        <p:blipFill>
          <a:blip r:embed="rId15">
            <a:extLst>
              <a:ext uri="{28A0092B-C50C-407E-A947-70E740481C1C}">
                <a14:useLocalDpi xmlns:a14="http://schemas.microsoft.com/office/drawing/2010/main" val="0"/>
              </a:ext>
            </a:extLst>
          </a:blip>
          <a:srcRect t="12885" b="71144"/>
          <a:stretch>
            <a:fillRect/>
          </a:stretch>
        </p:blipFill>
        <p:spPr bwMode="auto">
          <a:xfrm>
            <a:off x="0" y="0"/>
            <a:ext cx="459105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4" descr="corp3building"/>
          <p:cNvPicPr>
            <a:picLocks noChangeAspect="1" noChangeArrowheads="1"/>
          </p:cNvPicPr>
          <p:nvPr/>
        </p:nvPicPr>
        <p:blipFill>
          <a:blip r:embed="rId16">
            <a:extLst>
              <a:ext uri="{28A0092B-C50C-407E-A947-70E740481C1C}">
                <a14:useLocalDpi xmlns:a14="http://schemas.microsoft.com/office/drawing/2010/main" val="0"/>
              </a:ext>
            </a:extLst>
          </a:blip>
          <a:srcRect t="22430" b="50156"/>
          <a:stretch>
            <a:fillRect/>
          </a:stretch>
        </p:blipFill>
        <p:spPr bwMode="auto">
          <a:xfrm>
            <a:off x="4586288" y="0"/>
            <a:ext cx="457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Line 15"/>
          <p:cNvSpPr>
            <a:spLocks noChangeShapeType="1"/>
          </p:cNvSpPr>
          <p:nvPr/>
        </p:nvSpPr>
        <p:spPr bwMode="auto">
          <a:xfrm flipV="1">
            <a:off x="4572000" y="0"/>
            <a:ext cx="0" cy="838200"/>
          </a:xfrm>
          <a:prstGeom prst="line">
            <a:avLst/>
          </a:prstGeom>
          <a:noFill/>
          <a:ln w="158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5" name="Rectangle 17"/>
          <p:cNvSpPr>
            <a:spLocks noChangeArrowheads="1"/>
          </p:cNvSpPr>
          <p:nvPr userDrawn="1"/>
        </p:nvSpPr>
        <p:spPr bwMode="auto">
          <a:xfrm>
            <a:off x="4572000" y="835025"/>
            <a:ext cx="4572000" cy="993775"/>
          </a:xfrm>
          <a:prstGeom prst="rect">
            <a:avLst/>
          </a:prstGeom>
          <a:solidFill>
            <a:srgbClr val="DE9A9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1036" name="Line 19"/>
          <p:cNvSpPr>
            <a:spLocks noChangeShapeType="1"/>
          </p:cNvSpPr>
          <p:nvPr userDrawn="1"/>
        </p:nvSpPr>
        <p:spPr bwMode="auto">
          <a:xfrm>
            <a:off x="4572000" y="0"/>
            <a:ext cx="0" cy="18288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7" name="Line 18"/>
          <p:cNvSpPr>
            <a:spLocks noChangeShapeType="1"/>
          </p:cNvSpPr>
          <p:nvPr userDrawn="1"/>
        </p:nvSpPr>
        <p:spPr bwMode="auto">
          <a:xfrm>
            <a:off x="0" y="838200"/>
            <a:ext cx="9144000"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r" rtl="0" eaLnBrk="0" fontAlgn="base" hangingPunct="0">
        <a:spcBef>
          <a:spcPct val="0"/>
        </a:spcBef>
        <a:spcAft>
          <a:spcPct val="0"/>
        </a:spcAft>
        <a:defRPr sz="2400" b="1" kern="1200">
          <a:solidFill>
            <a:schemeClr val="tx2"/>
          </a:solidFill>
          <a:latin typeface="+mj-lt"/>
          <a:ea typeface="+mj-ea"/>
          <a:cs typeface="+mj-cs"/>
        </a:defRPr>
      </a:lvl1pPr>
      <a:lvl2pPr algn="r" rtl="0" eaLnBrk="0" fontAlgn="base" hangingPunct="0">
        <a:spcBef>
          <a:spcPct val="0"/>
        </a:spcBef>
        <a:spcAft>
          <a:spcPct val="0"/>
        </a:spcAft>
        <a:defRPr sz="2400" b="1">
          <a:solidFill>
            <a:schemeClr val="tx2"/>
          </a:solidFill>
          <a:latin typeface="Arial" panose="020B0604020202020204" pitchFamily="34" charset="0"/>
        </a:defRPr>
      </a:lvl2pPr>
      <a:lvl3pPr algn="r" rtl="0" eaLnBrk="0" fontAlgn="base" hangingPunct="0">
        <a:spcBef>
          <a:spcPct val="0"/>
        </a:spcBef>
        <a:spcAft>
          <a:spcPct val="0"/>
        </a:spcAft>
        <a:defRPr sz="2400" b="1">
          <a:solidFill>
            <a:schemeClr val="tx2"/>
          </a:solidFill>
          <a:latin typeface="Arial" panose="020B0604020202020204" pitchFamily="34" charset="0"/>
        </a:defRPr>
      </a:lvl3pPr>
      <a:lvl4pPr algn="r" rtl="0" eaLnBrk="0" fontAlgn="base" hangingPunct="0">
        <a:spcBef>
          <a:spcPct val="0"/>
        </a:spcBef>
        <a:spcAft>
          <a:spcPct val="0"/>
        </a:spcAft>
        <a:defRPr sz="2400" b="1">
          <a:solidFill>
            <a:schemeClr val="tx2"/>
          </a:solidFill>
          <a:latin typeface="Arial" panose="020B0604020202020204" pitchFamily="34" charset="0"/>
        </a:defRPr>
      </a:lvl4pPr>
      <a:lvl5pPr algn="r" rtl="0" eaLnBrk="0" fontAlgn="base" hangingPunct="0">
        <a:spcBef>
          <a:spcPct val="0"/>
        </a:spcBef>
        <a:spcAft>
          <a:spcPct val="0"/>
        </a:spcAft>
        <a:defRPr sz="2400" b="1">
          <a:solidFill>
            <a:schemeClr val="tx2"/>
          </a:solidFill>
          <a:latin typeface="Arial" panose="020B0604020202020204" pitchFamily="34" charset="0"/>
        </a:defRPr>
      </a:lvl5pPr>
      <a:lvl6pPr marL="457200" algn="r" rtl="0" fontAlgn="base">
        <a:spcBef>
          <a:spcPct val="0"/>
        </a:spcBef>
        <a:spcAft>
          <a:spcPct val="0"/>
        </a:spcAft>
        <a:defRPr sz="2400" b="1">
          <a:solidFill>
            <a:schemeClr val="tx2"/>
          </a:solidFill>
          <a:latin typeface="Arial" panose="020B0604020202020204" pitchFamily="34" charset="0"/>
        </a:defRPr>
      </a:lvl6pPr>
      <a:lvl7pPr marL="914400" algn="r" rtl="0" fontAlgn="base">
        <a:spcBef>
          <a:spcPct val="0"/>
        </a:spcBef>
        <a:spcAft>
          <a:spcPct val="0"/>
        </a:spcAft>
        <a:defRPr sz="2400" b="1">
          <a:solidFill>
            <a:schemeClr val="tx2"/>
          </a:solidFill>
          <a:latin typeface="Arial" panose="020B0604020202020204" pitchFamily="34" charset="0"/>
        </a:defRPr>
      </a:lvl7pPr>
      <a:lvl8pPr marL="1371600" algn="r" rtl="0" fontAlgn="base">
        <a:spcBef>
          <a:spcPct val="0"/>
        </a:spcBef>
        <a:spcAft>
          <a:spcPct val="0"/>
        </a:spcAft>
        <a:defRPr sz="2400" b="1">
          <a:solidFill>
            <a:schemeClr val="tx2"/>
          </a:solidFill>
          <a:latin typeface="Arial" panose="020B0604020202020204" pitchFamily="34" charset="0"/>
        </a:defRPr>
      </a:lvl8pPr>
      <a:lvl9pPr marL="1828800" algn="r" rtl="0" fontAlgn="base">
        <a:spcBef>
          <a:spcPct val="0"/>
        </a:spcBef>
        <a:spcAft>
          <a:spcPct val="0"/>
        </a:spcAft>
        <a:defRPr sz="2400" b="1">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Char char="•"/>
        <a:defRPr sz="25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Char char="•"/>
        <a:defRPr sz="22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SzPct val="6000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defRPr sz="2000" kern="1200">
          <a:solidFill>
            <a:schemeClr val="tx1"/>
          </a:solidFill>
          <a:latin typeface="Comic Sans MS" panose="030F0702030302020204" pitchFamily="66"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Comic Sans MS" panose="030F0702030302020204" pitchFamily="66"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Business 3 Template</a:t>
            </a:r>
            <a:endParaRPr lang="en-US" altLang="en-US" smtClean="0"/>
          </a:p>
        </p:txBody>
      </p:sp>
      <p:sp>
        <p:nvSpPr>
          <p:cNvPr id="4099" name="Rectangle 3"/>
          <p:cNvSpPr>
            <a:spLocks noGrp="1" noChangeArrowheads="1"/>
          </p:cNvSpPr>
          <p:nvPr>
            <p:ph type="subTitle" idx="1"/>
          </p:nvPr>
        </p:nvSpPr>
        <p:spPr/>
        <p:txBody>
          <a:bodyPr/>
          <a:lstStyle/>
          <a:p>
            <a:pPr eaLnBrk="1" hangingPunct="1"/>
            <a:r>
              <a:rPr lang="en-GB" altLang="en-US" smtClean="0"/>
              <a:t>Presenter Name</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0" y="2241550"/>
            <a:ext cx="9144000" cy="4616450"/>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en-GB" altLang="en-US" sz="1800">
              <a:latin typeface="Arial" panose="020B0604020202020204" pitchFamily="34" charset="0"/>
              <a:cs typeface="Arial" panose="020B0604020202020204" pitchFamily="34" charset="0"/>
            </a:endParaRPr>
          </a:p>
        </p:txBody>
      </p:sp>
      <p:sp>
        <p:nvSpPr>
          <p:cNvPr id="8196" name="Rectangle 4"/>
          <p:cNvSpPr>
            <a:spLocks noChangeArrowheads="1"/>
          </p:cNvSpPr>
          <p:nvPr/>
        </p:nvSpPr>
        <p:spPr bwMode="auto">
          <a:xfrm>
            <a:off x="1430338" y="3322638"/>
            <a:ext cx="827087" cy="611187"/>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197" name="Rectangle 5"/>
          <p:cNvSpPr>
            <a:spLocks noChangeArrowheads="1"/>
          </p:cNvSpPr>
          <p:nvPr/>
        </p:nvSpPr>
        <p:spPr bwMode="auto">
          <a:xfrm>
            <a:off x="2506663" y="3322638"/>
            <a:ext cx="827087" cy="611187"/>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198" name="Rectangle 6"/>
          <p:cNvSpPr>
            <a:spLocks noChangeArrowheads="1"/>
          </p:cNvSpPr>
          <p:nvPr/>
        </p:nvSpPr>
        <p:spPr bwMode="auto">
          <a:xfrm>
            <a:off x="4635500" y="3322638"/>
            <a:ext cx="827088" cy="611187"/>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199" name="Rectangle 7"/>
          <p:cNvSpPr>
            <a:spLocks noChangeArrowheads="1"/>
          </p:cNvSpPr>
          <p:nvPr/>
        </p:nvSpPr>
        <p:spPr bwMode="auto">
          <a:xfrm>
            <a:off x="5703888" y="3322638"/>
            <a:ext cx="827087" cy="611187"/>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200" name="Rectangle 8"/>
          <p:cNvSpPr>
            <a:spLocks noChangeArrowheads="1"/>
          </p:cNvSpPr>
          <p:nvPr/>
        </p:nvSpPr>
        <p:spPr bwMode="auto">
          <a:xfrm>
            <a:off x="6772275" y="3322638"/>
            <a:ext cx="827088" cy="611187"/>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201" name="Rectangle 9"/>
          <p:cNvSpPr>
            <a:spLocks noChangeArrowheads="1"/>
          </p:cNvSpPr>
          <p:nvPr/>
        </p:nvSpPr>
        <p:spPr bwMode="auto">
          <a:xfrm>
            <a:off x="7842250" y="3322638"/>
            <a:ext cx="827088" cy="611187"/>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202" name="Rectangle 10"/>
          <p:cNvSpPr>
            <a:spLocks noChangeArrowheads="1"/>
          </p:cNvSpPr>
          <p:nvPr/>
        </p:nvSpPr>
        <p:spPr bwMode="auto">
          <a:xfrm>
            <a:off x="3567113" y="3322638"/>
            <a:ext cx="827087" cy="611187"/>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203" name="Rectangle 11"/>
          <p:cNvSpPr>
            <a:spLocks noChangeArrowheads="1"/>
          </p:cNvSpPr>
          <p:nvPr/>
        </p:nvSpPr>
        <p:spPr bwMode="auto">
          <a:xfrm>
            <a:off x="361950" y="3322638"/>
            <a:ext cx="827088" cy="611187"/>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204" name="Text Box 12"/>
          <p:cNvSpPr txBox="1">
            <a:spLocks noChangeArrowheads="1"/>
          </p:cNvSpPr>
          <p:nvPr/>
        </p:nvSpPr>
        <p:spPr bwMode="auto">
          <a:xfrm>
            <a:off x="142875" y="2682875"/>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Background</a:t>
            </a:r>
            <a:endParaRPr lang="en-US" altLang="en-US" sz="1600">
              <a:solidFill>
                <a:srgbClr val="000000"/>
              </a:solidFill>
              <a:latin typeface="Arial" panose="020B0604020202020204" pitchFamily="34" charset="0"/>
              <a:cs typeface="Arial" panose="020B0604020202020204" pitchFamily="34" charset="0"/>
            </a:endParaRPr>
          </a:p>
        </p:txBody>
      </p:sp>
      <p:sp>
        <p:nvSpPr>
          <p:cNvPr id="8205" name="Text Box 13"/>
          <p:cNvSpPr txBox="1">
            <a:spLocks noChangeArrowheads="1"/>
          </p:cNvSpPr>
          <p:nvPr/>
        </p:nvSpPr>
        <p:spPr bwMode="auto">
          <a:xfrm>
            <a:off x="1460500" y="2560638"/>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Text &amp;</a:t>
            </a:r>
          </a:p>
          <a:p>
            <a:pPr algn="ctr" eaLnBrk="1" hangingPunct="1"/>
            <a:r>
              <a:rPr lang="en-GB" altLang="en-US" sz="1600">
                <a:solidFill>
                  <a:srgbClr val="000000"/>
                </a:solidFill>
                <a:latin typeface="Arial" panose="020B0604020202020204" pitchFamily="34" charset="0"/>
                <a:cs typeface="Arial" panose="020B0604020202020204" pitchFamily="34" charset="0"/>
              </a:rPr>
              <a:t>Lines</a:t>
            </a:r>
            <a:endParaRPr lang="en-US" altLang="en-US" sz="1600">
              <a:solidFill>
                <a:srgbClr val="000000"/>
              </a:solidFill>
              <a:latin typeface="Arial" panose="020B0604020202020204" pitchFamily="34" charset="0"/>
              <a:cs typeface="Arial" panose="020B0604020202020204" pitchFamily="34" charset="0"/>
            </a:endParaRPr>
          </a:p>
        </p:txBody>
      </p:sp>
      <p:sp>
        <p:nvSpPr>
          <p:cNvPr id="8206" name="Text Box 14"/>
          <p:cNvSpPr txBox="1">
            <a:spLocks noChangeArrowheads="1"/>
          </p:cNvSpPr>
          <p:nvPr/>
        </p:nvSpPr>
        <p:spPr bwMode="auto">
          <a:xfrm>
            <a:off x="2411413" y="2682875"/>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Shadows</a:t>
            </a:r>
            <a:endParaRPr lang="en-US" altLang="en-US" sz="1600">
              <a:solidFill>
                <a:srgbClr val="000000"/>
              </a:solidFill>
              <a:latin typeface="Arial" panose="020B0604020202020204" pitchFamily="34" charset="0"/>
              <a:cs typeface="Arial" panose="020B0604020202020204" pitchFamily="34" charset="0"/>
            </a:endParaRPr>
          </a:p>
        </p:txBody>
      </p:sp>
      <p:sp>
        <p:nvSpPr>
          <p:cNvPr id="8207" name="Text Box 15"/>
          <p:cNvSpPr txBox="1">
            <a:spLocks noChangeArrowheads="1"/>
          </p:cNvSpPr>
          <p:nvPr/>
        </p:nvSpPr>
        <p:spPr bwMode="auto">
          <a:xfrm>
            <a:off x="3690938" y="2560638"/>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Title</a:t>
            </a:r>
            <a:br>
              <a:rPr lang="en-GB" altLang="en-US" sz="1600">
                <a:solidFill>
                  <a:srgbClr val="000000"/>
                </a:solidFill>
                <a:latin typeface="Arial" panose="020B0604020202020204" pitchFamily="34" charset="0"/>
                <a:cs typeface="Arial" panose="020B0604020202020204" pitchFamily="34" charset="0"/>
              </a:rPr>
            </a:br>
            <a:r>
              <a:rPr lang="en-GB" altLang="en-US" sz="1600">
                <a:solidFill>
                  <a:srgbClr val="000000"/>
                </a:solidFill>
                <a:latin typeface="Arial" panose="020B0604020202020204" pitchFamily="34" charset="0"/>
                <a:cs typeface="Arial" panose="020B0604020202020204" pitchFamily="34" charset="0"/>
              </a:rPr>
              <a:t>Text</a:t>
            </a:r>
            <a:endParaRPr lang="en-US" altLang="en-US" sz="1600">
              <a:solidFill>
                <a:srgbClr val="000000"/>
              </a:solidFill>
              <a:latin typeface="Arial" panose="020B0604020202020204" pitchFamily="34" charset="0"/>
              <a:cs typeface="Arial" panose="020B0604020202020204" pitchFamily="34" charset="0"/>
            </a:endParaRPr>
          </a:p>
        </p:txBody>
      </p:sp>
      <p:sp>
        <p:nvSpPr>
          <p:cNvPr id="8208" name="Text Box 16"/>
          <p:cNvSpPr txBox="1">
            <a:spLocks noChangeArrowheads="1"/>
          </p:cNvSpPr>
          <p:nvPr/>
        </p:nvSpPr>
        <p:spPr bwMode="auto">
          <a:xfrm>
            <a:off x="4778375" y="26828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Fills</a:t>
            </a:r>
            <a:endParaRPr lang="en-US" altLang="en-US" sz="1600">
              <a:solidFill>
                <a:srgbClr val="000000"/>
              </a:solidFill>
              <a:latin typeface="Arial" panose="020B0604020202020204" pitchFamily="34" charset="0"/>
              <a:cs typeface="Arial" panose="020B0604020202020204" pitchFamily="34" charset="0"/>
            </a:endParaRPr>
          </a:p>
        </p:txBody>
      </p:sp>
      <p:sp>
        <p:nvSpPr>
          <p:cNvPr id="8209" name="Text Box 17"/>
          <p:cNvSpPr txBox="1">
            <a:spLocks noChangeArrowheads="1"/>
          </p:cNvSpPr>
          <p:nvPr/>
        </p:nvSpPr>
        <p:spPr bwMode="auto">
          <a:xfrm>
            <a:off x="5724525" y="2682875"/>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Accent</a:t>
            </a:r>
            <a:endParaRPr lang="en-US" altLang="en-US" sz="1600">
              <a:solidFill>
                <a:srgbClr val="000000"/>
              </a:solidFill>
              <a:latin typeface="Arial" panose="020B0604020202020204" pitchFamily="34" charset="0"/>
              <a:cs typeface="Arial" panose="020B0604020202020204" pitchFamily="34" charset="0"/>
            </a:endParaRPr>
          </a:p>
        </p:txBody>
      </p:sp>
      <p:sp>
        <p:nvSpPr>
          <p:cNvPr id="8210" name="Text Box 18"/>
          <p:cNvSpPr txBox="1">
            <a:spLocks noChangeArrowheads="1"/>
          </p:cNvSpPr>
          <p:nvPr/>
        </p:nvSpPr>
        <p:spPr bwMode="auto">
          <a:xfrm>
            <a:off x="6659563" y="25606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Accent &amp;</a:t>
            </a:r>
          </a:p>
          <a:p>
            <a:pPr algn="ctr" eaLnBrk="1" hangingPunct="1"/>
            <a:r>
              <a:rPr lang="en-GB" altLang="en-US" sz="1600">
                <a:solidFill>
                  <a:srgbClr val="000000"/>
                </a:solidFill>
                <a:latin typeface="Arial" panose="020B0604020202020204" pitchFamily="34" charset="0"/>
                <a:cs typeface="Arial" panose="020B0604020202020204" pitchFamily="34" charset="0"/>
              </a:rPr>
              <a:t>Hyperlink</a:t>
            </a:r>
            <a:endParaRPr lang="en-US" altLang="en-US" sz="1600">
              <a:solidFill>
                <a:srgbClr val="000000"/>
              </a:solidFill>
              <a:latin typeface="Arial" panose="020B0604020202020204" pitchFamily="34" charset="0"/>
              <a:cs typeface="Arial" panose="020B0604020202020204" pitchFamily="34" charset="0"/>
            </a:endParaRPr>
          </a:p>
        </p:txBody>
      </p:sp>
      <p:sp>
        <p:nvSpPr>
          <p:cNvPr id="8211" name="Text Box 19"/>
          <p:cNvSpPr txBox="1">
            <a:spLocks noChangeArrowheads="1"/>
          </p:cNvSpPr>
          <p:nvPr/>
        </p:nvSpPr>
        <p:spPr bwMode="auto">
          <a:xfrm>
            <a:off x="7740650" y="25590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Followed</a:t>
            </a:r>
          </a:p>
          <a:p>
            <a:pPr algn="ctr" eaLnBrk="1" hangingPunct="1"/>
            <a:r>
              <a:rPr lang="en-GB" altLang="en-US" sz="1600">
                <a:solidFill>
                  <a:srgbClr val="000000"/>
                </a:solidFill>
                <a:latin typeface="Arial" panose="020B0604020202020204" pitchFamily="34" charset="0"/>
                <a:cs typeface="Arial" panose="020B0604020202020204" pitchFamily="34" charset="0"/>
              </a:rPr>
              <a:t>Hyperlink</a:t>
            </a:r>
            <a:endParaRPr lang="en-US"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219075" y="2362200"/>
            <a:ext cx="4032250" cy="3505200"/>
          </a:xfrm>
        </p:spPr>
        <p:txBody>
          <a:bodyPr/>
          <a:lstStyle/>
          <a:p>
            <a:pPr eaLnBrk="1" hangingPunct="1"/>
            <a:r>
              <a:rPr lang="en-GB" altLang="en-US" sz="2100" smtClean="0"/>
              <a:t>Bullet 1</a:t>
            </a:r>
          </a:p>
          <a:p>
            <a:pPr eaLnBrk="1" hangingPunct="1"/>
            <a:r>
              <a:rPr lang="en-GB" altLang="en-US" sz="2100" smtClean="0"/>
              <a:t>Bullet 2</a:t>
            </a:r>
            <a:endParaRPr lang="en-US" altLang="en-US" sz="21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0200" y="1916113"/>
            <a:ext cx="2093913" cy="3529012"/>
          </a:xfrm>
          <a:prstGeom prst="rect">
            <a:avLst/>
          </a:prstGeom>
          <a:solidFill>
            <a:schemeClr val="accent1"/>
          </a:solidFill>
          <a:ln w="38100">
            <a:solidFill>
              <a:schemeClr val="accent2"/>
            </a:solid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2291" name="Object 3"/>
          <p:cNvGraphicFramePr>
            <a:graphicFrameLocks noChangeAspect="1"/>
          </p:cNvGraphicFramePr>
          <p:nvPr/>
        </p:nvGraphicFramePr>
        <p:xfrm>
          <a:off x="223838" y="1973263"/>
          <a:ext cx="6732587" cy="3740150"/>
        </p:xfrm>
        <a:graphic>
          <a:graphicData uri="http://schemas.openxmlformats.org/presentationml/2006/ole">
            <mc:AlternateContent xmlns:mc="http://schemas.openxmlformats.org/markup-compatibility/2006">
              <mc:Choice xmlns:v="urn:schemas-microsoft-com:vml" Requires="v">
                <p:oleObj spid="_x0000_s12292"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3838" y="1973263"/>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24633" name="Group 57"/>
          <p:cNvGraphicFramePr>
            <a:graphicFrameLocks noGrp="1"/>
          </p:cNvGraphicFramePr>
          <p:nvPr>
            <p:ph type="tbl" idx="1"/>
          </p:nvPr>
        </p:nvGraphicFramePr>
        <p:xfrm>
          <a:off x="431800" y="2044700"/>
          <a:ext cx="6229350" cy="3168650"/>
        </p:xfrm>
        <a:graphic>
          <a:graphicData uri="http://schemas.openxmlformats.org/drawingml/2006/table">
            <a:tbl>
              <a:tblPr/>
              <a:tblGrid>
                <a:gridCol w="3114675"/>
                <a:gridCol w="3114675"/>
              </a:tblGrid>
              <a:tr h="452438">
                <a:tc>
                  <a:txBody>
                    <a:bodyPr/>
                    <a:lstStyle>
                      <a:lvl1pPr>
                        <a:spcBef>
                          <a:spcPct val="20000"/>
                        </a:spcBef>
                        <a:buClr>
                          <a:schemeClr val="accent1"/>
                        </a:buClr>
                        <a:defRPr sz="2100">
                          <a:solidFill>
                            <a:schemeClr val="tx1"/>
                          </a:solidFill>
                          <a:latin typeface="Arial" panose="020B0604020202020204" pitchFamily="34" charset="0"/>
                        </a:defRPr>
                      </a:lvl1pPr>
                      <a:lvl2pPr>
                        <a:spcBef>
                          <a:spcPct val="20000"/>
                        </a:spcBef>
                        <a:buClr>
                          <a:schemeClr val="accent1"/>
                        </a:buClr>
                        <a:defRPr sz="2000">
                          <a:solidFill>
                            <a:schemeClr val="tx1"/>
                          </a:solidFill>
                          <a:latin typeface="Arial" panose="020B0604020202020204" pitchFamily="34" charset="0"/>
                        </a:defRPr>
                      </a:lvl2pPr>
                      <a:lvl3pPr>
                        <a:spcBef>
                          <a:spcPct val="20000"/>
                        </a:spcBef>
                        <a:buClr>
                          <a:schemeClr val="accent1"/>
                        </a:buClr>
                        <a:buSzPct val="60000"/>
                        <a:defRPr>
                          <a:solidFill>
                            <a:schemeClr val="tx1"/>
                          </a:solidFill>
                          <a:latin typeface="Arial" panose="020B060402020202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GB" altLang="en-US" sz="2100" b="1" i="0" u="none" strike="noStrike" cap="none" normalizeH="0" baseline="0" smtClean="0">
                          <a:ln>
                            <a:noFill/>
                          </a:ln>
                          <a:solidFill>
                            <a:schemeClr val="bg1"/>
                          </a:solidFill>
                          <a:effectLst/>
                          <a:latin typeface="Arial" panose="020B0604020202020204" pitchFamily="34" charset="0"/>
                        </a:rPr>
                        <a:t>Title</a:t>
                      </a:r>
                      <a:endParaRPr kumimoji="0" lang="en-US" altLang="en-US" sz="2100" b="1"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chemeClr val="hlink"/>
                    </a:solidFill>
                  </a:tcPr>
                </a:tc>
                <a:tc>
                  <a:txBody>
                    <a:bodyPr/>
                    <a:lstStyle>
                      <a:lvl1pPr>
                        <a:spcBef>
                          <a:spcPct val="20000"/>
                        </a:spcBef>
                        <a:buClr>
                          <a:schemeClr val="accent1"/>
                        </a:buClr>
                        <a:defRPr sz="2100">
                          <a:solidFill>
                            <a:schemeClr val="tx1"/>
                          </a:solidFill>
                          <a:latin typeface="Arial" panose="020B0604020202020204" pitchFamily="34" charset="0"/>
                        </a:defRPr>
                      </a:lvl1pPr>
                      <a:lvl2pPr>
                        <a:spcBef>
                          <a:spcPct val="20000"/>
                        </a:spcBef>
                        <a:buClr>
                          <a:schemeClr val="accent1"/>
                        </a:buClr>
                        <a:defRPr sz="2000">
                          <a:solidFill>
                            <a:schemeClr val="tx1"/>
                          </a:solidFill>
                          <a:latin typeface="Arial" panose="020B0604020202020204" pitchFamily="34" charset="0"/>
                        </a:defRPr>
                      </a:lvl2pPr>
                      <a:lvl3pPr>
                        <a:spcBef>
                          <a:spcPct val="20000"/>
                        </a:spcBef>
                        <a:buClr>
                          <a:schemeClr val="accent1"/>
                        </a:buClr>
                        <a:buSzPct val="60000"/>
                        <a:defRPr>
                          <a:solidFill>
                            <a:schemeClr val="tx1"/>
                          </a:solidFill>
                          <a:latin typeface="Arial" panose="020B060402020202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GB" altLang="en-US" sz="2100" b="1" i="0" u="none" strike="noStrike" cap="none" normalizeH="0" baseline="0" smtClean="0">
                          <a:ln>
                            <a:noFill/>
                          </a:ln>
                          <a:solidFill>
                            <a:schemeClr val="bg1"/>
                          </a:solidFill>
                          <a:effectLst/>
                          <a:latin typeface="Arial" panose="020B0604020202020204" pitchFamily="34" charset="0"/>
                        </a:rPr>
                        <a:t>Title</a:t>
                      </a:r>
                      <a:endParaRPr kumimoji="0" lang="en-US" altLang="en-US" sz="2100" b="1"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chemeClr val="hlink"/>
                    </a:solidFill>
                  </a:tcPr>
                </a:tc>
              </a:tr>
              <a:tr h="452438">
                <a:tc>
                  <a:txBody>
                    <a:bodyPr/>
                    <a:lstStyle>
                      <a:lvl1pPr>
                        <a:spcBef>
                          <a:spcPct val="20000"/>
                        </a:spcBef>
                        <a:buClr>
                          <a:schemeClr val="accent1"/>
                        </a:buClr>
                        <a:defRPr sz="2100">
                          <a:solidFill>
                            <a:schemeClr val="tx1"/>
                          </a:solidFill>
                          <a:latin typeface="Arial" panose="020B0604020202020204" pitchFamily="34" charset="0"/>
                        </a:defRPr>
                      </a:lvl1pPr>
                      <a:lvl2pPr>
                        <a:spcBef>
                          <a:spcPct val="20000"/>
                        </a:spcBef>
                        <a:buClr>
                          <a:schemeClr val="accent1"/>
                        </a:buClr>
                        <a:defRPr sz="2000">
                          <a:solidFill>
                            <a:schemeClr val="tx1"/>
                          </a:solidFill>
                          <a:latin typeface="Arial" panose="020B0604020202020204" pitchFamily="34" charset="0"/>
                        </a:defRPr>
                      </a:lvl2pPr>
                      <a:lvl3pPr>
                        <a:spcBef>
                          <a:spcPct val="20000"/>
                        </a:spcBef>
                        <a:buClr>
                          <a:schemeClr val="accent1"/>
                        </a:buClr>
                        <a:buSzPct val="60000"/>
                        <a:defRPr>
                          <a:solidFill>
                            <a:schemeClr val="tx1"/>
                          </a:solidFill>
                          <a:latin typeface="Arial" panose="020B060402020202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GB" altLang="en-US" sz="1900" b="0" i="0" u="none" strike="noStrike" cap="none" normalizeH="0" baseline="0" smtClean="0">
                          <a:ln>
                            <a:noFill/>
                          </a:ln>
                          <a:solidFill>
                            <a:schemeClr val="tx1"/>
                          </a:solidFill>
                          <a:effectLst/>
                          <a:latin typeface="Arial" panose="020B0604020202020204" pitchFamily="34" charset="0"/>
                        </a:rPr>
                        <a:t>Data</a:t>
                      </a:r>
                      <a:endParaRPr kumimoji="0" lang="en-US" altLang="en-US" sz="19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defRPr sz="2100">
                          <a:solidFill>
                            <a:schemeClr val="tx1"/>
                          </a:solidFill>
                          <a:latin typeface="Arial" panose="020B0604020202020204" pitchFamily="34" charset="0"/>
                        </a:defRPr>
                      </a:lvl1pPr>
                      <a:lvl2pPr>
                        <a:spcBef>
                          <a:spcPct val="20000"/>
                        </a:spcBef>
                        <a:buClr>
                          <a:schemeClr val="accent1"/>
                        </a:buClr>
                        <a:defRPr sz="2000">
                          <a:solidFill>
                            <a:schemeClr val="tx1"/>
                          </a:solidFill>
                          <a:latin typeface="Arial" panose="020B0604020202020204" pitchFamily="34" charset="0"/>
                        </a:defRPr>
                      </a:lvl2pPr>
                      <a:lvl3pPr>
                        <a:spcBef>
                          <a:spcPct val="20000"/>
                        </a:spcBef>
                        <a:buClr>
                          <a:schemeClr val="accent1"/>
                        </a:buClr>
                        <a:buSzPct val="60000"/>
                        <a:defRPr>
                          <a:solidFill>
                            <a:schemeClr val="tx1"/>
                          </a:solidFill>
                          <a:latin typeface="Arial" panose="020B060402020202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GB" altLang="en-US" sz="1900" b="0" i="0" u="none" strike="noStrike" cap="none" normalizeH="0" baseline="0" smtClean="0">
                          <a:ln>
                            <a:noFill/>
                          </a:ln>
                          <a:solidFill>
                            <a:schemeClr val="tx1"/>
                          </a:solidFill>
                          <a:effectLst/>
                          <a:latin typeface="Arial" panose="020B0604020202020204" pitchFamily="34" charset="0"/>
                        </a:rPr>
                        <a:t>Data</a:t>
                      </a:r>
                      <a:endParaRPr kumimoji="0" lang="en-US" altLang="en-US" sz="19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r>
              <a:tr h="452438">
                <a:tc>
                  <a:txBody>
                    <a:bodyPr/>
                    <a:lstStyle>
                      <a:lvl1pPr>
                        <a:spcBef>
                          <a:spcPct val="20000"/>
                        </a:spcBef>
                        <a:buClr>
                          <a:schemeClr val="accent1"/>
                        </a:buClr>
                        <a:defRPr sz="2100">
                          <a:solidFill>
                            <a:schemeClr val="tx1"/>
                          </a:solidFill>
                          <a:latin typeface="Arial" panose="020B0604020202020204" pitchFamily="34" charset="0"/>
                        </a:defRPr>
                      </a:lvl1pPr>
                      <a:lvl2pPr>
                        <a:spcBef>
                          <a:spcPct val="20000"/>
                        </a:spcBef>
                        <a:buClr>
                          <a:schemeClr val="accent1"/>
                        </a:buClr>
                        <a:defRPr sz="2000">
                          <a:solidFill>
                            <a:schemeClr val="tx1"/>
                          </a:solidFill>
                          <a:latin typeface="Arial" panose="020B0604020202020204" pitchFamily="34" charset="0"/>
                        </a:defRPr>
                      </a:lvl2pPr>
                      <a:lvl3pPr>
                        <a:spcBef>
                          <a:spcPct val="20000"/>
                        </a:spcBef>
                        <a:buClr>
                          <a:schemeClr val="accent1"/>
                        </a:buClr>
                        <a:buSzPct val="60000"/>
                        <a:defRPr>
                          <a:solidFill>
                            <a:schemeClr val="tx1"/>
                          </a:solidFill>
                          <a:latin typeface="Arial" panose="020B060402020202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GB" altLang="en-US" sz="19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defRPr sz="2100">
                          <a:solidFill>
                            <a:schemeClr val="tx1"/>
                          </a:solidFill>
                          <a:latin typeface="Arial" panose="020B0604020202020204" pitchFamily="34" charset="0"/>
                        </a:defRPr>
                      </a:lvl1pPr>
                      <a:lvl2pPr>
                        <a:spcBef>
                          <a:spcPct val="20000"/>
                        </a:spcBef>
                        <a:buClr>
                          <a:schemeClr val="accent1"/>
                        </a:buClr>
                        <a:defRPr sz="2000">
                          <a:solidFill>
                            <a:schemeClr val="tx1"/>
                          </a:solidFill>
                          <a:latin typeface="Arial" panose="020B0604020202020204" pitchFamily="34" charset="0"/>
                        </a:defRPr>
                      </a:lvl2pPr>
                      <a:lvl3pPr>
                        <a:spcBef>
                          <a:spcPct val="20000"/>
                        </a:spcBef>
                        <a:buClr>
                          <a:schemeClr val="accent1"/>
                        </a:buClr>
                        <a:buSzPct val="60000"/>
                        <a:defRPr>
                          <a:solidFill>
                            <a:schemeClr val="tx1"/>
                          </a:solidFill>
                          <a:latin typeface="Arial" panose="020B060402020202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GB" altLang="en-US" sz="19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r>
              <a:tr h="454025">
                <a:tc>
                  <a:txBody>
                    <a:bodyPr/>
                    <a:lstStyle>
                      <a:lvl1pPr>
                        <a:spcBef>
                          <a:spcPct val="20000"/>
                        </a:spcBef>
                        <a:buClr>
                          <a:schemeClr val="accent1"/>
                        </a:buClr>
                        <a:defRPr sz="2100">
                          <a:solidFill>
                            <a:schemeClr val="tx1"/>
                          </a:solidFill>
                          <a:latin typeface="Arial" panose="020B0604020202020204" pitchFamily="34" charset="0"/>
                        </a:defRPr>
                      </a:lvl1pPr>
                      <a:lvl2pPr>
                        <a:spcBef>
                          <a:spcPct val="20000"/>
                        </a:spcBef>
                        <a:buClr>
                          <a:schemeClr val="accent1"/>
                        </a:buClr>
                        <a:defRPr sz="2000">
                          <a:solidFill>
                            <a:schemeClr val="tx1"/>
                          </a:solidFill>
                          <a:latin typeface="Arial" panose="020B0604020202020204" pitchFamily="34" charset="0"/>
                        </a:defRPr>
                      </a:lvl2pPr>
                      <a:lvl3pPr>
                        <a:spcBef>
                          <a:spcPct val="20000"/>
                        </a:spcBef>
                        <a:buClr>
                          <a:schemeClr val="accent1"/>
                        </a:buClr>
                        <a:buSzPct val="60000"/>
                        <a:defRPr>
                          <a:solidFill>
                            <a:schemeClr val="tx1"/>
                          </a:solidFill>
                          <a:latin typeface="Arial" panose="020B060402020202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GB" altLang="en-US" sz="19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defRPr sz="2100">
                          <a:solidFill>
                            <a:schemeClr val="tx1"/>
                          </a:solidFill>
                          <a:latin typeface="Arial" panose="020B0604020202020204" pitchFamily="34" charset="0"/>
                        </a:defRPr>
                      </a:lvl1pPr>
                      <a:lvl2pPr>
                        <a:spcBef>
                          <a:spcPct val="20000"/>
                        </a:spcBef>
                        <a:buClr>
                          <a:schemeClr val="accent1"/>
                        </a:buClr>
                        <a:defRPr sz="2000">
                          <a:solidFill>
                            <a:schemeClr val="tx1"/>
                          </a:solidFill>
                          <a:latin typeface="Arial" panose="020B0604020202020204" pitchFamily="34" charset="0"/>
                        </a:defRPr>
                      </a:lvl2pPr>
                      <a:lvl3pPr>
                        <a:spcBef>
                          <a:spcPct val="20000"/>
                        </a:spcBef>
                        <a:buClr>
                          <a:schemeClr val="accent1"/>
                        </a:buClr>
                        <a:buSzPct val="60000"/>
                        <a:defRPr>
                          <a:solidFill>
                            <a:schemeClr val="tx1"/>
                          </a:solidFill>
                          <a:latin typeface="Arial" panose="020B060402020202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GB" altLang="en-US" sz="19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r>
              <a:tr h="452438">
                <a:tc>
                  <a:txBody>
                    <a:bodyPr/>
                    <a:lstStyle>
                      <a:lvl1pPr>
                        <a:spcBef>
                          <a:spcPct val="20000"/>
                        </a:spcBef>
                        <a:buClr>
                          <a:schemeClr val="accent1"/>
                        </a:buClr>
                        <a:defRPr sz="2100">
                          <a:solidFill>
                            <a:schemeClr val="tx1"/>
                          </a:solidFill>
                          <a:latin typeface="Arial" panose="020B0604020202020204" pitchFamily="34" charset="0"/>
                        </a:defRPr>
                      </a:lvl1pPr>
                      <a:lvl2pPr>
                        <a:spcBef>
                          <a:spcPct val="20000"/>
                        </a:spcBef>
                        <a:buClr>
                          <a:schemeClr val="accent1"/>
                        </a:buClr>
                        <a:defRPr sz="2000">
                          <a:solidFill>
                            <a:schemeClr val="tx1"/>
                          </a:solidFill>
                          <a:latin typeface="Arial" panose="020B0604020202020204" pitchFamily="34" charset="0"/>
                        </a:defRPr>
                      </a:lvl2pPr>
                      <a:lvl3pPr>
                        <a:spcBef>
                          <a:spcPct val="20000"/>
                        </a:spcBef>
                        <a:buClr>
                          <a:schemeClr val="accent1"/>
                        </a:buClr>
                        <a:buSzPct val="60000"/>
                        <a:defRPr>
                          <a:solidFill>
                            <a:schemeClr val="tx1"/>
                          </a:solidFill>
                          <a:latin typeface="Arial" panose="020B060402020202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GB" altLang="en-US" sz="19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defRPr sz="2100">
                          <a:solidFill>
                            <a:schemeClr val="tx1"/>
                          </a:solidFill>
                          <a:latin typeface="Arial" panose="020B0604020202020204" pitchFamily="34" charset="0"/>
                        </a:defRPr>
                      </a:lvl1pPr>
                      <a:lvl2pPr>
                        <a:spcBef>
                          <a:spcPct val="20000"/>
                        </a:spcBef>
                        <a:buClr>
                          <a:schemeClr val="accent1"/>
                        </a:buClr>
                        <a:defRPr sz="2000">
                          <a:solidFill>
                            <a:schemeClr val="tx1"/>
                          </a:solidFill>
                          <a:latin typeface="Arial" panose="020B0604020202020204" pitchFamily="34" charset="0"/>
                        </a:defRPr>
                      </a:lvl2pPr>
                      <a:lvl3pPr>
                        <a:spcBef>
                          <a:spcPct val="20000"/>
                        </a:spcBef>
                        <a:buClr>
                          <a:schemeClr val="accent1"/>
                        </a:buClr>
                        <a:buSzPct val="60000"/>
                        <a:defRPr>
                          <a:solidFill>
                            <a:schemeClr val="tx1"/>
                          </a:solidFill>
                          <a:latin typeface="Arial" panose="020B060402020202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GB" altLang="en-US" sz="19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r>
              <a:tr h="452438">
                <a:tc>
                  <a:txBody>
                    <a:bodyPr/>
                    <a:lstStyle>
                      <a:lvl1pPr>
                        <a:spcBef>
                          <a:spcPct val="20000"/>
                        </a:spcBef>
                        <a:buClr>
                          <a:schemeClr val="accent1"/>
                        </a:buClr>
                        <a:defRPr sz="2100">
                          <a:solidFill>
                            <a:schemeClr val="tx1"/>
                          </a:solidFill>
                          <a:latin typeface="Arial" panose="020B0604020202020204" pitchFamily="34" charset="0"/>
                        </a:defRPr>
                      </a:lvl1pPr>
                      <a:lvl2pPr>
                        <a:spcBef>
                          <a:spcPct val="20000"/>
                        </a:spcBef>
                        <a:buClr>
                          <a:schemeClr val="accent1"/>
                        </a:buClr>
                        <a:defRPr sz="2000">
                          <a:solidFill>
                            <a:schemeClr val="tx1"/>
                          </a:solidFill>
                          <a:latin typeface="Arial" panose="020B0604020202020204" pitchFamily="34" charset="0"/>
                        </a:defRPr>
                      </a:lvl2pPr>
                      <a:lvl3pPr>
                        <a:spcBef>
                          <a:spcPct val="20000"/>
                        </a:spcBef>
                        <a:buClr>
                          <a:schemeClr val="accent1"/>
                        </a:buClr>
                        <a:buSzPct val="60000"/>
                        <a:defRPr>
                          <a:solidFill>
                            <a:schemeClr val="tx1"/>
                          </a:solidFill>
                          <a:latin typeface="Arial" panose="020B060402020202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GB" altLang="en-US" sz="19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defRPr sz="2100">
                          <a:solidFill>
                            <a:schemeClr val="tx1"/>
                          </a:solidFill>
                          <a:latin typeface="Arial" panose="020B0604020202020204" pitchFamily="34" charset="0"/>
                        </a:defRPr>
                      </a:lvl1pPr>
                      <a:lvl2pPr>
                        <a:spcBef>
                          <a:spcPct val="20000"/>
                        </a:spcBef>
                        <a:buClr>
                          <a:schemeClr val="accent1"/>
                        </a:buClr>
                        <a:defRPr sz="2000">
                          <a:solidFill>
                            <a:schemeClr val="tx1"/>
                          </a:solidFill>
                          <a:latin typeface="Arial" panose="020B0604020202020204" pitchFamily="34" charset="0"/>
                        </a:defRPr>
                      </a:lvl2pPr>
                      <a:lvl3pPr>
                        <a:spcBef>
                          <a:spcPct val="20000"/>
                        </a:spcBef>
                        <a:buClr>
                          <a:schemeClr val="accent1"/>
                        </a:buClr>
                        <a:buSzPct val="60000"/>
                        <a:defRPr>
                          <a:solidFill>
                            <a:schemeClr val="tx1"/>
                          </a:solidFill>
                          <a:latin typeface="Arial" panose="020B060402020202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GB" altLang="en-US" sz="19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r>
              <a:tr h="452438">
                <a:tc>
                  <a:txBody>
                    <a:bodyPr/>
                    <a:lstStyle>
                      <a:lvl1pPr>
                        <a:spcBef>
                          <a:spcPct val="20000"/>
                        </a:spcBef>
                        <a:buClr>
                          <a:schemeClr val="accent1"/>
                        </a:buClr>
                        <a:defRPr sz="2100">
                          <a:solidFill>
                            <a:schemeClr val="tx1"/>
                          </a:solidFill>
                          <a:latin typeface="Arial" panose="020B0604020202020204" pitchFamily="34" charset="0"/>
                        </a:defRPr>
                      </a:lvl1pPr>
                      <a:lvl2pPr>
                        <a:spcBef>
                          <a:spcPct val="20000"/>
                        </a:spcBef>
                        <a:buClr>
                          <a:schemeClr val="accent1"/>
                        </a:buClr>
                        <a:defRPr sz="2000">
                          <a:solidFill>
                            <a:schemeClr val="tx1"/>
                          </a:solidFill>
                          <a:latin typeface="Arial" panose="020B0604020202020204" pitchFamily="34" charset="0"/>
                        </a:defRPr>
                      </a:lvl2pPr>
                      <a:lvl3pPr>
                        <a:spcBef>
                          <a:spcPct val="20000"/>
                        </a:spcBef>
                        <a:buClr>
                          <a:schemeClr val="accent1"/>
                        </a:buClr>
                        <a:buSzPct val="60000"/>
                        <a:defRPr>
                          <a:solidFill>
                            <a:schemeClr val="tx1"/>
                          </a:solidFill>
                          <a:latin typeface="Arial" panose="020B060402020202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GB" altLang="en-US" sz="19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defRPr sz="2100">
                          <a:solidFill>
                            <a:schemeClr val="tx1"/>
                          </a:solidFill>
                          <a:latin typeface="Arial" panose="020B0604020202020204" pitchFamily="34" charset="0"/>
                        </a:defRPr>
                      </a:lvl1pPr>
                      <a:lvl2pPr>
                        <a:spcBef>
                          <a:spcPct val="20000"/>
                        </a:spcBef>
                        <a:buClr>
                          <a:schemeClr val="accent1"/>
                        </a:buClr>
                        <a:defRPr sz="2000">
                          <a:solidFill>
                            <a:schemeClr val="tx1"/>
                          </a:solidFill>
                          <a:latin typeface="Arial" panose="020B0604020202020204" pitchFamily="34" charset="0"/>
                        </a:defRPr>
                      </a:lvl2pPr>
                      <a:lvl3pPr>
                        <a:spcBef>
                          <a:spcPct val="20000"/>
                        </a:spcBef>
                        <a:buClr>
                          <a:schemeClr val="accent1"/>
                        </a:buClr>
                        <a:buSzPct val="60000"/>
                        <a:defRPr>
                          <a:solidFill>
                            <a:schemeClr val="tx1"/>
                          </a:solidFill>
                          <a:latin typeface="Arial" panose="020B060402020202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GB" altLang="en-US" sz="19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r>
            </a:tbl>
          </a:graphicData>
        </a:graphic>
      </p:graphicFrame>
      <p:sp>
        <p:nvSpPr>
          <p:cNvPr id="14365" name="Text Box 29"/>
          <p:cNvSpPr txBox="1">
            <a:spLocks noChangeArrowheads="1"/>
          </p:cNvSpPr>
          <p:nvPr/>
        </p:nvSpPr>
        <p:spPr bwMode="auto">
          <a:xfrm>
            <a:off x="2232025" y="5624513"/>
            <a:ext cx="416877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1800" b="1">
                <a:latin typeface="Arial" panose="020B0604020202020204" pitchFamily="34" charset="0"/>
                <a:cs typeface="Arial" panose="020B0604020202020204" pitchFamily="34" charset="0"/>
              </a:rPr>
              <a:t>Note:  </a:t>
            </a:r>
            <a:r>
              <a:rPr lang="en-GB" altLang="en-US" sz="1800">
                <a:latin typeface="Arial" panose="020B0604020202020204" pitchFamily="34" charset="0"/>
                <a:cs typeface="Arial" panose="020B0604020202020204" pitchFamily="34" charset="0"/>
              </a:rPr>
              <a:t>PowerPoint does not allow </a:t>
            </a:r>
            <a:br>
              <a:rPr lang="en-GB" altLang="en-US" sz="1800">
                <a:latin typeface="Arial" panose="020B0604020202020204" pitchFamily="34" charset="0"/>
                <a:cs typeface="Arial" panose="020B0604020202020204" pitchFamily="34" charset="0"/>
              </a:rPr>
            </a:br>
            <a:r>
              <a:rPr lang="en-GB" altLang="en-US" sz="1800">
                <a:latin typeface="Arial" panose="020B0604020202020204" pitchFamily="34" charset="0"/>
                <a:cs typeface="Arial" panose="020B0604020202020204" pitchFamily="34" charset="0"/>
              </a:rPr>
              <a:t>you to have nice default tables </a:t>
            </a:r>
            <a:br>
              <a:rPr lang="en-GB" altLang="en-US" sz="1800">
                <a:latin typeface="Arial" panose="020B0604020202020204" pitchFamily="34" charset="0"/>
                <a:cs typeface="Arial" panose="020B0604020202020204" pitchFamily="34" charset="0"/>
              </a:rPr>
            </a:br>
            <a:r>
              <a:rPr lang="en-GB" altLang="en-US" sz="1800">
                <a:latin typeface="Arial" panose="020B0604020202020204" pitchFamily="34" charset="0"/>
                <a:cs typeface="Arial" panose="020B0604020202020204" pitchFamily="34" charset="0"/>
              </a:rPr>
              <a:t>– but you can cut and paste this one</a:t>
            </a:r>
            <a:endParaRPr lang="en-US" altLang="en-US" sz="18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6387" name="Rectangle 3"/>
          <p:cNvSpPr>
            <a:spLocks noGrp="1" noChangeArrowheads="1"/>
          </p:cNvSpPr>
          <p:nvPr>
            <p:ph type="body" sz="half" idx="1"/>
          </p:nvPr>
        </p:nvSpPr>
        <p:spPr>
          <a:xfrm>
            <a:off x="219075" y="2362200"/>
            <a:ext cx="4041775" cy="3505200"/>
          </a:xfrm>
        </p:spPr>
        <p:txBody>
          <a:bodyPr/>
          <a:lstStyle/>
          <a:p>
            <a:pPr eaLnBrk="1" hangingPunct="1"/>
            <a:r>
              <a:rPr lang="en-GB" altLang="en-US" sz="2100" smtClean="0"/>
              <a:t>Bullets go in here</a:t>
            </a:r>
            <a:endParaRPr lang="en-US" altLang="en-US" sz="2100" smtClean="0"/>
          </a:p>
        </p:txBody>
      </p:sp>
      <p:sp>
        <p:nvSpPr>
          <p:cNvPr id="16388" name="Rectangle 4"/>
          <p:cNvSpPr>
            <a:spLocks noGrp="1" noChangeArrowheads="1"/>
          </p:cNvSpPr>
          <p:nvPr>
            <p:ph type="body" sz="half" idx="2"/>
          </p:nvPr>
        </p:nvSpPr>
        <p:spPr/>
        <p:txBody>
          <a:bodyPr/>
          <a:lstStyle/>
          <a:p>
            <a:pPr eaLnBrk="1" hangingPunct="1"/>
            <a:r>
              <a:rPr lang="en-GB" altLang="en-US" sz="2100" smtClean="0"/>
              <a:t>And also in here</a:t>
            </a:r>
            <a:endParaRPr lang="en-US" altLang="en-US" sz="21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219075" y="2362200"/>
            <a:ext cx="4695825" cy="3505200"/>
          </a:xfrm>
          <a:noFill/>
        </p:spPr>
        <p:txBody>
          <a:bodyPr/>
          <a:lstStyle/>
          <a:p>
            <a:pPr eaLnBrk="1" hangingPunct="1"/>
            <a:r>
              <a:rPr lang="en-GB" altLang="en-US" sz="2100" smtClean="0"/>
              <a:t>Text and lines are like this</a:t>
            </a:r>
          </a:p>
          <a:p>
            <a:pPr eaLnBrk="1" hangingPunct="1"/>
            <a:r>
              <a:rPr lang="en-GB" altLang="en-US" sz="2100" u="sng" smtClean="0">
                <a:solidFill>
                  <a:schemeClr val="hlink"/>
                </a:solidFill>
              </a:rPr>
              <a:t>Hyperlinks like this</a:t>
            </a:r>
          </a:p>
          <a:p>
            <a:pPr eaLnBrk="1" hangingPunct="1"/>
            <a:r>
              <a:rPr lang="en-GB" altLang="en-US" sz="2100" u="sng" smtClean="0">
                <a:solidFill>
                  <a:schemeClr val="folHlink"/>
                </a:solidFill>
              </a:rPr>
              <a:t>Visited hyperlinks like this</a:t>
            </a:r>
            <a:endParaRPr lang="en-US" altLang="en-US" sz="2100" u="sng" smtClean="0">
              <a:solidFill>
                <a:schemeClr val="folHlink"/>
              </a:solidFill>
            </a:endParaRPr>
          </a:p>
        </p:txBody>
      </p:sp>
      <p:graphicFrame>
        <p:nvGraphicFramePr>
          <p:cNvPr id="30724" name="Group 4"/>
          <p:cNvGraphicFramePr>
            <a:graphicFrameLocks noGrp="1"/>
          </p:cNvGraphicFramePr>
          <p:nvPr>
            <p:ph sz="half" idx="2"/>
          </p:nvPr>
        </p:nvGraphicFramePr>
        <p:xfrm>
          <a:off x="5213350" y="2501900"/>
          <a:ext cx="3176588" cy="1250950"/>
        </p:xfrm>
        <a:graphic>
          <a:graphicData uri="http://schemas.openxmlformats.org/drawingml/2006/table">
            <a:tbl>
              <a:tblPr/>
              <a:tblGrid>
                <a:gridCol w="1589088"/>
                <a:gridCol w="1587500"/>
              </a:tblGrid>
              <a:tr h="625475">
                <a:tc>
                  <a:txBody>
                    <a:bodyPr/>
                    <a:lstStyle>
                      <a:lvl1pPr>
                        <a:spcBef>
                          <a:spcPct val="20000"/>
                        </a:spcBef>
                        <a:buClr>
                          <a:schemeClr val="accent1"/>
                        </a:buClr>
                        <a:defRPr sz="2100">
                          <a:solidFill>
                            <a:schemeClr val="tx1"/>
                          </a:solidFill>
                          <a:latin typeface="Arial" panose="020B0604020202020204" pitchFamily="34" charset="0"/>
                        </a:defRPr>
                      </a:lvl1pPr>
                      <a:lvl2pPr>
                        <a:spcBef>
                          <a:spcPct val="20000"/>
                        </a:spcBef>
                        <a:buClr>
                          <a:schemeClr val="accent1"/>
                        </a:buClr>
                        <a:defRPr sz="2000">
                          <a:solidFill>
                            <a:schemeClr val="tx1"/>
                          </a:solidFill>
                          <a:latin typeface="Arial" panose="020B0604020202020204" pitchFamily="34" charset="0"/>
                        </a:defRPr>
                      </a:lvl2pPr>
                      <a:lvl3pPr>
                        <a:spcBef>
                          <a:spcPct val="20000"/>
                        </a:spcBef>
                        <a:buClr>
                          <a:schemeClr val="accent1"/>
                        </a:buClr>
                        <a:buSzPct val="60000"/>
                        <a:defRPr>
                          <a:solidFill>
                            <a:schemeClr val="tx1"/>
                          </a:solidFill>
                          <a:latin typeface="Arial" panose="020B060402020202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GB" altLang="en-US" sz="2100" b="0" i="0" u="none" strike="noStrike" cap="none" normalizeH="0" baseline="0" smtClean="0">
                          <a:ln>
                            <a:noFill/>
                          </a:ln>
                          <a:solidFill>
                            <a:schemeClr val="tx1"/>
                          </a:solidFill>
                          <a:effectLst/>
                          <a:latin typeface="Arial" panose="020B0604020202020204" pitchFamily="34" charset="0"/>
                        </a:rPr>
                        <a:t>Table</a:t>
                      </a:r>
                      <a:endParaRPr kumimoji="0" lang="en-US" altLang="en-US" sz="21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defRPr sz="2100">
                          <a:solidFill>
                            <a:schemeClr val="tx1"/>
                          </a:solidFill>
                          <a:latin typeface="Arial" panose="020B0604020202020204" pitchFamily="34" charset="0"/>
                        </a:defRPr>
                      </a:lvl1pPr>
                      <a:lvl2pPr>
                        <a:spcBef>
                          <a:spcPct val="20000"/>
                        </a:spcBef>
                        <a:buClr>
                          <a:schemeClr val="accent1"/>
                        </a:buClr>
                        <a:defRPr sz="2000">
                          <a:solidFill>
                            <a:schemeClr val="tx1"/>
                          </a:solidFill>
                          <a:latin typeface="Arial" panose="020B0604020202020204" pitchFamily="34" charset="0"/>
                        </a:defRPr>
                      </a:lvl2pPr>
                      <a:lvl3pPr>
                        <a:spcBef>
                          <a:spcPct val="20000"/>
                        </a:spcBef>
                        <a:buClr>
                          <a:schemeClr val="accent1"/>
                        </a:buClr>
                        <a:buSzPct val="60000"/>
                        <a:defRPr>
                          <a:solidFill>
                            <a:schemeClr val="tx1"/>
                          </a:solidFill>
                          <a:latin typeface="Arial" panose="020B060402020202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GB" altLang="en-US" sz="21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5475">
                <a:tc>
                  <a:txBody>
                    <a:bodyPr/>
                    <a:lstStyle>
                      <a:lvl1pPr>
                        <a:spcBef>
                          <a:spcPct val="20000"/>
                        </a:spcBef>
                        <a:buClr>
                          <a:schemeClr val="accent1"/>
                        </a:buClr>
                        <a:defRPr sz="2100">
                          <a:solidFill>
                            <a:schemeClr val="tx1"/>
                          </a:solidFill>
                          <a:latin typeface="Arial" panose="020B0604020202020204" pitchFamily="34" charset="0"/>
                        </a:defRPr>
                      </a:lvl1pPr>
                      <a:lvl2pPr>
                        <a:spcBef>
                          <a:spcPct val="20000"/>
                        </a:spcBef>
                        <a:buClr>
                          <a:schemeClr val="accent1"/>
                        </a:buClr>
                        <a:defRPr sz="2000">
                          <a:solidFill>
                            <a:schemeClr val="tx1"/>
                          </a:solidFill>
                          <a:latin typeface="Arial" panose="020B0604020202020204" pitchFamily="34" charset="0"/>
                        </a:defRPr>
                      </a:lvl2pPr>
                      <a:lvl3pPr>
                        <a:spcBef>
                          <a:spcPct val="20000"/>
                        </a:spcBef>
                        <a:buClr>
                          <a:schemeClr val="accent1"/>
                        </a:buClr>
                        <a:buSzPct val="60000"/>
                        <a:defRPr>
                          <a:solidFill>
                            <a:schemeClr val="tx1"/>
                          </a:solidFill>
                          <a:latin typeface="Arial" panose="020B060402020202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GB" altLang="en-US" sz="21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defRPr sz="2100">
                          <a:solidFill>
                            <a:schemeClr val="tx1"/>
                          </a:solidFill>
                          <a:latin typeface="Arial" panose="020B0604020202020204" pitchFamily="34" charset="0"/>
                        </a:defRPr>
                      </a:lvl1pPr>
                      <a:lvl2pPr>
                        <a:spcBef>
                          <a:spcPct val="20000"/>
                        </a:spcBef>
                        <a:buClr>
                          <a:schemeClr val="accent1"/>
                        </a:buClr>
                        <a:defRPr sz="2000">
                          <a:solidFill>
                            <a:schemeClr val="tx1"/>
                          </a:solidFill>
                          <a:latin typeface="Arial" panose="020B0604020202020204" pitchFamily="34" charset="0"/>
                        </a:defRPr>
                      </a:lvl2pPr>
                      <a:lvl3pPr>
                        <a:spcBef>
                          <a:spcPct val="20000"/>
                        </a:spcBef>
                        <a:buClr>
                          <a:schemeClr val="accent1"/>
                        </a:buClr>
                        <a:buSzPct val="60000"/>
                        <a:defRPr>
                          <a:solidFill>
                            <a:schemeClr val="tx1"/>
                          </a:solidFill>
                          <a:latin typeface="Arial" panose="020B060402020202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GB" altLang="en-US" sz="21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792163" y="45688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800">
                <a:latin typeface="Arial" panose="020B0604020202020204" pitchFamily="34" charset="0"/>
                <a:cs typeface="Arial" panose="020B0604020202020204" pitchFamily="34" charset="0"/>
              </a:rPr>
              <a:t>Text box</a:t>
            </a:r>
            <a:endParaRPr lang="en-US" altLang="en-US" sz="1800">
              <a:latin typeface="Arial" panose="020B0604020202020204" pitchFamily="34" charset="0"/>
              <a:cs typeface="Arial" panose="020B0604020202020204" pitchFamily="34" charset="0"/>
            </a:endParaRPr>
          </a:p>
        </p:txBody>
      </p:sp>
      <p:sp>
        <p:nvSpPr>
          <p:cNvPr id="18448" name="Rectangle 16"/>
          <p:cNvSpPr>
            <a:spLocks noChangeArrowheads="1"/>
          </p:cNvSpPr>
          <p:nvPr/>
        </p:nvSpPr>
        <p:spPr bwMode="auto">
          <a:xfrm>
            <a:off x="3671888" y="45688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800">
                <a:latin typeface="Arial" panose="020B0604020202020204" pitchFamily="34" charset="0"/>
                <a:cs typeface="Arial" panose="020B0604020202020204" pitchFamily="34" charset="0"/>
              </a:rPr>
              <a:t>Text box</a:t>
            </a:r>
          </a:p>
          <a:p>
            <a:pPr algn="ctr" eaLnBrk="1" hangingPunct="1"/>
            <a:r>
              <a:rPr lang="en-GB" altLang="en-US" sz="1800">
                <a:latin typeface="Arial" panose="020B0604020202020204" pitchFamily="34" charset="0"/>
                <a:cs typeface="Arial" panose="020B0604020202020204" pitchFamily="34" charset="0"/>
              </a:rPr>
              <a:t>With shadow</a:t>
            </a:r>
            <a:endParaRPr lang="en-US" altLang="en-US" sz="18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797050"/>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GB" altLang="en-US" sz="2000" b="1">
                <a:latin typeface="Arial" panose="020B0604020202020204" pitchFamily="34" charset="0"/>
                <a:cs typeface="Arial" panose="020B0604020202020204" pitchFamily="34" charset="0"/>
              </a:rPr>
              <a:t>You are free to use these templates for your personal and business presentations.</a:t>
            </a:r>
          </a:p>
        </p:txBody>
      </p:sp>
      <p:sp>
        <p:nvSpPr>
          <p:cNvPr id="20485" name="Text Box 5"/>
          <p:cNvSpPr txBox="1">
            <a:spLocks noChangeArrowheads="1"/>
          </p:cNvSpPr>
          <p:nvPr/>
        </p:nvSpPr>
        <p:spPr bwMode="auto">
          <a:xfrm>
            <a:off x="1150938" y="3219450"/>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latin typeface="Arial" panose="020B0604020202020204" pitchFamily="34" charset="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latin typeface="Arial" panose="020B0604020202020204" pitchFamily="34" charset="0"/>
              <a:cs typeface="Arial" panose="020B0604020202020204" pitchFamily="34" charset="0"/>
            </a:endParaRPr>
          </a:p>
        </p:txBody>
      </p:sp>
      <p:sp>
        <p:nvSpPr>
          <p:cNvPr id="20486" name="Text Box 6"/>
          <p:cNvSpPr txBox="1">
            <a:spLocks noChangeArrowheads="1"/>
          </p:cNvSpPr>
          <p:nvPr/>
        </p:nvSpPr>
        <p:spPr bwMode="auto">
          <a:xfrm>
            <a:off x="4495800" y="3219450"/>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Don’t</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Pass off any of our created content as your own work</a:t>
            </a:r>
            <a:endParaRPr lang="en-US" altLang="en-US" sz="1400">
              <a:latin typeface="Arial" panose="020B0604020202020204" pitchFamily="34" charset="0"/>
              <a:cs typeface="Arial" panose="020B0604020202020204" pitchFamily="34" charset="0"/>
            </a:endParaRPr>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lvl="1" algn="ctr" eaLnBrk="1" hangingPunct="1">
              <a:lnSpc>
                <a:spcPct val="90000"/>
              </a:lnSpc>
              <a:spcBef>
                <a:spcPct val="20000"/>
              </a:spcBef>
              <a:buClr>
                <a:schemeClr val="accent1"/>
              </a:buClr>
            </a:pPr>
            <a:r>
              <a:rPr lang="en-GB" altLang="en-US" sz="2000" b="1">
                <a:latin typeface="Arial" panose="020B0604020202020204" pitchFamily="34" charset="0"/>
                <a:cs typeface="Arial" panose="020B0604020202020204" pitchFamily="34" charset="0"/>
              </a:rPr>
              <a:t>You can find many more free templates on the Presentation Magazine website </a:t>
            </a:r>
            <a:r>
              <a:rPr lang="en-GB" altLang="en-US" sz="2000" b="1">
                <a:latin typeface="Arial" panose="020B0604020202020204" pitchFamily="34" charset="0"/>
                <a:cs typeface="Arial" panose="020B0604020202020204" pitchFamily="34" charset="0"/>
                <a:hlinkClick r:id="rId3"/>
              </a:rPr>
              <a:t>www.presentationmagazine.com</a:t>
            </a:r>
            <a:r>
              <a:rPr lang="en-GB" altLang="en-US" sz="2000" b="1">
                <a:latin typeface="Arial" panose="020B0604020202020204" pitchFamily="34" charset="0"/>
                <a:cs typeface="Arial" panose="020B0604020202020204" pitchFamily="34" charset="0"/>
              </a:rPr>
              <a:t>  </a:t>
            </a:r>
            <a:endParaRPr lang="en-US" altLang="en-US" sz="2000" b="1">
              <a:latin typeface="Arial" panose="020B0604020202020204" pitchFamily="34" charset="0"/>
              <a:cs typeface="Arial" panose="020B0604020202020204" pitchFamily="34" charset="0"/>
            </a:endParaRPr>
          </a:p>
        </p:txBody>
      </p:sp>
      <p:sp>
        <p:nvSpPr>
          <p:cNvPr id="20488" name="Text Box 8"/>
          <p:cNvSpPr txBox="1">
            <a:spLocks noChangeArrowheads="1"/>
          </p:cNvSpPr>
          <p:nvPr/>
        </p:nvSpPr>
        <p:spPr bwMode="auto">
          <a:xfrm>
            <a:off x="1150938" y="2487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GB" altLang="en-US" sz="1400">
                <a:latin typeface="Arial" panose="020B0604020202020204" pitchFamily="34" charset="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usiness3">
  <a:themeElements>
    <a:clrScheme name="business3 10">
      <a:dk1>
        <a:srgbClr val="080808"/>
      </a:dk1>
      <a:lt1>
        <a:srgbClr val="FFFFFF"/>
      </a:lt1>
      <a:dk2>
        <a:srgbClr val="FFFFFF"/>
      </a:dk2>
      <a:lt2>
        <a:srgbClr val="336699"/>
      </a:lt2>
      <a:accent1>
        <a:srgbClr val="DE9A9A"/>
      </a:accent1>
      <a:accent2>
        <a:srgbClr val="339999"/>
      </a:accent2>
      <a:accent3>
        <a:srgbClr val="FFFFFF"/>
      </a:accent3>
      <a:accent4>
        <a:srgbClr val="060606"/>
      </a:accent4>
      <a:accent5>
        <a:srgbClr val="ECCACA"/>
      </a:accent5>
      <a:accent6>
        <a:srgbClr val="2D8A8A"/>
      </a:accent6>
      <a:hlink>
        <a:srgbClr val="993366"/>
      </a:hlink>
      <a:folHlink>
        <a:srgbClr val="C7558E"/>
      </a:folHlink>
    </a:clrScheme>
    <a:fontScheme name="business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usiness3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usiness3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usiness3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usiness3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usiness3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usiness3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usiness3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business3 8">
        <a:dk1>
          <a:srgbClr val="808080"/>
        </a:dk1>
        <a:lt1>
          <a:srgbClr val="FFCCFF"/>
        </a:lt1>
        <a:dk2>
          <a:srgbClr val="FFCCCC"/>
        </a:dk2>
        <a:lt2>
          <a:srgbClr val="FFFFFF"/>
        </a:lt2>
        <a:accent1>
          <a:srgbClr val="990066"/>
        </a:accent1>
        <a:accent2>
          <a:srgbClr val="9C001A"/>
        </a:accent2>
        <a:accent3>
          <a:srgbClr val="FFE2E2"/>
        </a:accent3>
        <a:accent4>
          <a:srgbClr val="DAAEDA"/>
        </a:accent4>
        <a:accent5>
          <a:srgbClr val="CAAAB8"/>
        </a:accent5>
        <a:accent6>
          <a:srgbClr val="8D0016"/>
        </a:accent6>
        <a:hlink>
          <a:srgbClr val="CCCCFF"/>
        </a:hlink>
        <a:folHlink>
          <a:srgbClr val="B2B2B2"/>
        </a:folHlink>
      </a:clrScheme>
      <a:clrMap bg1="dk2" tx1="lt1" bg2="dk1" tx2="lt2" accent1="accent1" accent2="accent2" accent3="accent3" accent4="accent4" accent5="accent5" accent6="accent6" hlink="hlink" folHlink="folHlink"/>
    </a:extraClrScheme>
    <a:extraClrScheme>
      <a:clrScheme name="business3 9">
        <a:dk1>
          <a:srgbClr val="080808"/>
        </a:dk1>
        <a:lt1>
          <a:srgbClr val="FFFFFF"/>
        </a:lt1>
        <a:dk2>
          <a:srgbClr val="FFFFFF"/>
        </a:dk2>
        <a:lt2>
          <a:srgbClr val="336699"/>
        </a:lt2>
        <a:accent1>
          <a:srgbClr val="D17575"/>
        </a:accent1>
        <a:accent2>
          <a:srgbClr val="339999"/>
        </a:accent2>
        <a:accent3>
          <a:srgbClr val="FFFFFF"/>
        </a:accent3>
        <a:accent4>
          <a:srgbClr val="060606"/>
        </a:accent4>
        <a:accent5>
          <a:srgbClr val="E5BDBD"/>
        </a:accent5>
        <a:accent6>
          <a:srgbClr val="2D8A8A"/>
        </a:accent6>
        <a:hlink>
          <a:srgbClr val="993366"/>
        </a:hlink>
        <a:folHlink>
          <a:srgbClr val="C7558E"/>
        </a:folHlink>
      </a:clrScheme>
      <a:clrMap bg1="lt1" tx1="dk1" bg2="lt2" tx2="dk2" accent1="accent1" accent2="accent2" accent3="accent3" accent4="accent4" accent5="accent5" accent6="accent6" hlink="hlink" folHlink="folHlink"/>
    </a:extraClrScheme>
    <a:extraClrScheme>
      <a:clrScheme name="business3 10">
        <a:dk1>
          <a:srgbClr val="080808"/>
        </a:dk1>
        <a:lt1>
          <a:srgbClr val="FFFFFF"/>
        </a:lt1>
        <a:dk2>
          <a:srgbClr val="FFFFFF"/>
        </a:dk2>
        <a:lt2>
          <a:srgbClr val="336699"/>
        </a:lt2>
        <a:accent1>
          <a:srgbClr val="DE9A9A"/>
        </a:accent1>
        <a:accent2>
          <a:srgbClr val="339999"/>
        </a:accent2>
        <a:accent3>
          <a:srgbClr val="FFFFFF"/>
        </a:accent3>
        <a:accent4>
          <a:srgbClr val="060606"/>
        </a:accent4>
        <a:accent5>
          <a:srgbClr val="ECCACA"/>
        </a:accent5>
        <a:accent6>
          <a:srgbClr val="2D8A8A"/>
        </a:accent6>
        <a:hlink>
          <a:srgbClr val="993366"/>
        </a:hlink>
        <a:folHlink>
          <a:srgbClr val="C7558E"/>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business3</Template>
  <TotalTime>43</TotalTime>
  <Words>263</Words>
  <Application>Microsoft Office PowerPoint</Application>
  <PresentationFormat>On-screen Show (4:3)</PresentationFormat>
  <Paragraphs>60</Paragraphs>
  <Slides>9</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7" baseType="lpstr">
      <vt:lpstr>Times New Roman</vt:lpstr>
      <vt:lpstr>Arial</vt:lpstr>
      <vt:lpstr>Comic Sans MS</vt:lpstr>
      <vt:lpstr>Wingdings 2</vt:lpstr>
      <vt:lpstr>Webdings</vt:lpstr>
      <vt:lpstr>Wingdings</vt:lpstr>
      <vt:lpstr>business3</vt:lpstr>
      <vt:lpstr>Microsoft Graph Chart</vt:lpstr>
      <vt:lpstr>Business 3 Template</vt:lpstr>
      <vt:lpstr>Example Bullet Point Slide</vt:lpstr>
      <vt:lpstr>Colour scheme</vt:lpstr>
      <vt:lpstr>Picture slide</vt:lpstr>
      <vt:lpstr>Sample Graph (3 colours)</vt:lpstr>
      <vt:lpstr>Example of a table</vt:lpstr>
      <vt:lpstr>Two column bullet points</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3 Template</dc:title>
  <dc:creator>Presentation Magazine</dc:creator>
  <cp:lastModifiedBy>Jonty Pearce</cp:lastModifiedBy>
  <cp:revision>4</cp:revision>
  <dcterms:created xsi:type="dcterms:W3CDTF">2005-01-17T10:30:11Z</dcterms:created>
  <dcterms:modified xsi:type="dcterms:W3CDTF">2015-02-22T11:06:53Z</dcterms:modified>
</cp:coreProperties>
</file>