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B299246-35A2-48B5-B60F-B538B586C7ED}" type="slidenum">
              <a:rPr lang="en-US" altLang="en-US"/>
              <a:pPr>
                <a:defRPr/>
              </a:pPr>
              <a:t>‹#›</a:t>
            </a:fld>
            <a:endParaRPr lang="en-US" altLang="en-US"/>
          </a:p>
        </p:txBody>
      </p:sp>
    </p:spTree>
    <p:extLst>
      <p:ext uri="{BB962C8B-B14F-4D97-AF65-F5344CB8AC3E}">
        <p14:creationId xmlns:p14="http://schemas.microsoft.com/office/powerpoint/2010/main" val="1725518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977D7D5-213B-48B7-B7C6-FAC13F165FD7}" type="slidenum">
              <a:rPr lang="en-US" altLang="en-US" sz="1200"/>
              <a:pPr/>
              <a:t>1</a:t>
            </a:fld>
            <a:endParaRPr lang="en-US" altLang="en-US" sz="120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01644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1F29FE8A-37CB-47AD-B80C-2FE2F81781F1}" type="slidenum">
              <a:rPr lang="en-US" altLang="en-US" sz="1200"/>
              <a:pPr/>
              <a:t>2</a:t>
            </a:fld>
            <a:endParaRPr lang="en-US" altLang="en-US" sz="120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56825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CD448206-EECE-427E-9C91-5C1F1B3B69A5}" type="slidenum">
              <a:rPr lang="en-US" altLang="en-US" sz="1200"/>
              <a:pPr/>
              <a:t>3</a:t>
            </a:fld>
            <a:endParaRPr lang="en-US" altLang="en-US" sz="120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1690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0C542E8D-2069-4313-B291-85AB73FDE6D1}" type="slidenum">
              <a:rPr lang="en-US" altLang="en-US" sz="1200"/>
              <a:pPr/>
              <a:t>4</a:t>
            </a:fld>
            <a:endParaRPr lang="en-US" altLang="en-US" sz="120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16864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38CD705-752C-462E-8761-59EE629154E4}" type="slidenum">
              <a:rPr lang="en-US" altLang="en-US" sz="1200"/>
              <a:pPr/>
              <a:t>5</a:t>
            </a:fld>
            <a:endParaRPr lang="en-US" altLang="en-US" sz="120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09964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5D8BC2E1-871D-4C78-B837-959A264CFF93}" type="slidenum">
              <a:rPr lang="en-US" altLang="en-US" sz="1200"/>
              <a:pPr/>
              <a:t>6</a:t>
            </a:fld>
            <a:endParaRPr lang="en-US" altLang="en-US" sz="120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75233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6" descr="corporate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81000"/>
            <a:ext cx="6677025"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5"/>
          <p:cNvSpPr>
            <a:spLocks noChangeArrowheads="1"/>
          </p:cNvSpPr>
          <p:nvPr/>
        </p:nvSpPr>
        <p:spPr bwMode="auto">
          <a:xfrm>
            <a:off x="2667000" y="1143000"/>
            <a:ext cx="6172200" cy="22860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6" name="Rectangle 17"/>
          <p:cNvSpPr>
            <a:spLocks noChangeArrowheads="1"/>
          </p:cNvSpPr>
          <p:nvPr/>
        </p:nvSpPr>
        <p:spPr bwMode="auto">
          <a:xfrm>
            <a:off x="0" y="0"/>
            <a:ext cx="2667000" cy="1143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7" name="Rectangle 19"/>
          <p:cNvSpPr>
            <a:spLocks noChangeArrowheads="1"/>
          </p:cNvSpPr>
          <p:nvPr/>
        </p:nvSpPr>
        <p:spPr bwMode="auto">
          <a:xfrm>
            <a:off x="8839200" y="1143000"/>
            <a:ext cx="304800" cy="2286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8" name="Line 20"/>
          <p:cNvSpPr>
            <a:spLocks noChangeShapeType="1"/>
          </p:cNvSpPr>
          <p:nvPr/>
        </p:nvSpPr>
        <p:spPr bwMode="auto">
          <a:xfrm>
            <a:off x="2667000" y="1143000"/>
            <a:ext cx="9525" cy="2271713"/>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0" name="Rectangle 2"/>
          <p:cNvSpPr>
            <a:spLocks noGrp="1" noChangeArrowheads="1"/>
          </p:cNvSpPr>
          <p:nvPr>
            <p:ph type="ctrTitle"/>
          </p:nvPr>
        </p:nvSpPr>
        <p:spPr>
          <a:xfrm>
            <a:off x="2895600" y="2438400"/>
            <a:ext cx="5791200" cy="1143000"/>
          </a:xfrm>
        </p:spPr>
        <p:txBody>
          <a:bodyPr/>
          <a:lstStyle>
            <a:lvl1pPr>
              <a:defRPr b="1"/>
            </a:lvl1pPr>
          </a:lstStyle>
          <a:p>
            <a:pPr lvl="0"/>
            <a:r>
              <a:rPr lang="en-US" altLang="en-US" noProof="0" smtClean="0"/>
              <a:t>Click to edit Master title style</a:t>
            </a:r>
          </a:p>
        </p:txBody>
      </p:sp>
      <p:sp>
        <p:nvSpPr>
          <p:cNvPr id="2051" name="Rectangle 3"/>
          <p:cNvSpPr>
            <a:spLocks noGrp="1" noChangeArrowheads="1"/>
          </p:cNvSpPr>
          <p:nvPr>
            <p:ph type="subTitle" idx="1"/>
          </p:nvPr>
        </p:nvSpPr>
        <p:spPr>
          <a:xfrm>
            <a:off x="2895600" y="3733800"/>
            <a:ext cx="5029200" cy="1752600"/>
          </a:xfrm>
        </p:spPr>
        <p:txBody>
          <a:bodyPr/>
          <a:lstStyle>
            <a:lvl1pPr marL="0" indent="0">
              <a:buFont typeface="Wingdings" panose="05000000000000000000" pitchFamily="2" charset="2"/>
              <a:buNone/>
              <a:defRPr/>
            </a:lvl1pPr>
          </a:lstStyle>
          <a:p>
            <a:pPr lvl="0"/>
            <a:r>
              <a:rPr lang="en-US" altLang="en-US" noProof="0" smtClean="0"/>
              <a:t>Click to edit Master subtitle style</a:t>
            </a:r>
          </a:p>
        </p:txBody>
      </p:sp>
      <p:sp>
        <p:nvSpPr>
          <p:cNvPr id="9" name="Rectangle 4"/>
          <p:cNvSpPr>
            <a:spLocks noGrp="1" noChangeArrowheads="1"/>
          </p:cNvSpPr>
          <p:nvPr>
            <p:ph type="dt" sz="half" idx="10"/>
          </p:nvPr>
        </p:nvSpPr>
        <p:spPr>
          <a:xfrm>
            <a:off x="6858000" y="6248400"/>
            <a:ext cx="1600200" cy="4572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3376330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5E91FCC-7FAC-4390-BAD2-3103353133C6}" type="slidenum">
              <a:rPr lang="en-US" altLang="en-US"/>
              <a:pPr>
                <a:defRPr/>
              </a:pPr>
              <a:t>‹#›</a:t>
            </a:fld>
            <a:endParaRPr lang="en-US" altLang="en-US"/>
          </a:p>
        </p:txBody>
      </p:sp>
    </p:spTree>
    <p:extLst>
      <p:ext uri="{BB962C8B-B14F-4D97-AF65-F5344CB8AC3E}">
        <p14:creationId xmlns:p14="http://schemas.microsoft.com/office/powerpoint/2010/main" val="1962789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6150" y="838200"/>
            <a:ext cx="1847850" cy="4191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752600" y="838200"/>
            <a:ext cx="5391150" cy="4191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D34397-6021-4C93-941C-E99E2FEF2A09}" type="slidenum">
              <a:rPr lang="en-US" altLang="en-US"/>
              <a:pPr>
                <a:defRPr/>
              </a:pPr>
              <a:t>‹#›</a:t>
            </a:fld>
            <a:endParaRPr lang="en-US" altLang="en-US"/>
          </a:p>
        </p:txBody>
      </p:sp>
    </p:spTree>
    <p:extLst>
      <p:ext uri="{BB962C8B-B14F-4D97-AF65-F5344CB8AC3E}">
        <p14:creationId xmlns:p14="http://schemas.microsoft.com/office/powerpoint/2010/main" val="334492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52600" y="838200"/>
            <a:ext cx="60960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828800" y="1981200"/>
            <a:ext cx="7315200" cy="30480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44047D2-2813-422A-A3B6-ABB49EE9FBFA}" type="slidenum">
              <a:rPr lang="en-US" altLang="en-US"/>
              <a:pPr>
                <a:defRPr/>
              </a:pPr>
              <a:t>‹#›</a:t>
            </a:fld>
            <a:endParaRPr lang="en-US" altLang="en-US"/>
          </a:p>
        </p:txBody>
      </p:sp>
    </p:spTree>
    <p:extLst>
      <p:ext uri="{BB962C8B-B14F-4D97-AF65-F5344CB8AC3E}">
        <p14:creationId xmlns:p14="http://schemas.microsoft.com/office/powerpoint/2010/main" val="1991754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838200"/>
            <a:ext cx="60960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828800" y="1981200"/>
            <a:ext cx="35814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562600" y="1981200"/>
            <a:ext cx="35814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8AAE4EF-AAAF-423A-83F1-00080EBCFFC2}" type="slidenum">
              <a:rPr lang="en-US" altLang="en-US"/>
              <a:pPr>
                <a:defRPr/>
              </a:pPr>
              <a:t>‹#›</a:t>
            </a:fld>
            <a:endParaRPr lang="en-US" altLang="en-US"/>
          </a:p>
        </p:txBody>
      </p:sp>
    </p:spTree>
    <p:extLst>
      <p:ext uri="{BB962C8B-B14F-4D97-AF65-F5344CB8AC3E}">
        <p14:creationId xmlns:p14="http://schemas.microsoft.com/office/powerpoint/2010/main" val="2997838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DAF423E-16C9-41C0-A093-BA8AA406559F}" type="slidenum">
              <a:rPr lang="en-US" altLang="en-US"/>
              <a:pPr>
                <a:defRPr/>
              </a:pPr>
              <a:t>‹#›</a:t>
            </a:fld>
            <a:endParaRPr lang="en-US" altLang="en-US"/>
          </a:p>
        </p:txBody>
      </p:sp>
    </p:spTree>
    <p:extLst>
      <p:ext uri="{BB962C8B-B14F-4D97-AF65-F5344CB8AC3E}">
        <p14:creationId xmlns:p14="http://schemas.microsoft.com/office/powerpoint/2010/main" val="2730730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DADDCD3-C038-4A5B-AEA7-2C24A1289176}" type="slidenum">
              <a:rPr lang="en-US" altLang="en-US"/>
              <a:pPr>
                <a:defRPr/>
              </a:pPr>
              <a:t>‹#›</a:t>
            </a:fld>
            <a:endParaRPr lang="en-US" altLang="en-US"/>
          </a:p>
        </p:txBody>
      </p:sp>
    </p:spTree>
    <p:extLst>
      <p:ext uri="{BB962C8B-B14F-4D97-AF65-F5344CB8AC3E}">
        <p14:creationId xmlns:p14="http://schemas.microsoft.com/office/powerpoint/2010/main" val="75042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828800" y="1981200"/>
            <a:ext cx="35814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562600" y="1981200"/>
            <a:ext cx="35814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7E4BA12-8F74-49C2-8AD9-041590EE24BE}" type="slidenum">
              <a:rPr lang="en-US" altLang="en-US"/>
              <a:pPr>
                <a:defRPr/>
              </a:pPr>
              <a:t>‹#›</a:t>
            </a:fld>
            <a:endParaRPr lang="en-US" altLang="en-US"/>
          </a:p>
        </p:txBody>
      </p:sp>
    </p:spTree>
    <p:extLst>
      <p:ext uri="{BB962C8B-B14F-4D97-AF65-F5344CB8AC3E}">
        <p14:creationId xmlns:p14="http://schemas.microsoft.com/office/powerpoint/2010/main" val="2637123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755CB74-1DA8-436D-A436-2D867394A331}" type="slidenum">
              <a:rPr lang="en-US" altLang="en-US"/>
              <a:pPr>
                <a:defRPr/>
              </a:pPr>
              <a:t>‹#›</a:t>
            </a:fld>
            <a:endParaRPr lang="en-US" altLang="en-US"/>
          </a:p>
        </p:txBody>
      </p:sp>
    </p:spTree>
    <p:extLst>
      <p:ext uri="{BB962C8B-B14F-4D97-AF65-F5344CB8AC3E}">
        <p14:creationId xmlns:p14="http://schemas.microsoft.com/office/powerpoint/2010/main" val="24516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D07F0B1-2F38-461F-BF0D-26F33720CE0B}" type="slidenum">
              <a:rPr lang="en-US" altLang="en-US"/>
              <a:pPr>
                <a:defRPr/>
              </a:pPr>
              <a:t>‹#›</a:t>
            </a:fld>
            <a:endParaRPr lang="en-US" altLang="en-US"/>
          </a:p>
        </p:txBody>
      </p:sp>
    </p:spTree>
    <p:extLst>
      <p:ext uri="{BB962C8B-B14F-4D97-AF65-F5344CB8AC3E}">
        <p14:creationId xmlns:p14="http://schemas.microsoft.com/office/powerpoint/2010/main" val="188141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C22EB62-7743-4EDA-B055-8D23865F45C3}" type="slidenum">
              <a:rPr lang="en-US" altLang="en-US"/>
              <a:pPr>
                <a:defRPr/>
              </a:pPr>
              <a:t>‹#›</a:t>
            </a:fld>
            <a:endParaRPr lang="en-US" altLang="en-US"/>
          </a:p>
        </p:txBody>
      </p:sp>
    </p:spTree>
    <p:extLst>
      <p:ext uri="{BB962C8B-B14F-4D97-AF65-F5344CB8AC3E}">
        <p14:creationId xmlns:p14="http://schemas.microsoft.com/office/powerpoint/2010/main" val="268560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49FD6CD-E9D1-4603-8160-88312049D75F}" type="slidenum">
              <a:rPr lang="en-US" altLang="en-US"/>
              <a:pPr>
                <a:defRPr/>
              </a:pPr>
              <a:t>‹#›</a:t>
            </a:fld>
            <a:endParaRPr lang="en-US" altLang="en-US"/>
          </a:p>
        </p:txBody>
      </p:sp>
    </p:spTree>
    <p:extLst>
      <p:ext uri="{BB962C8B-B14F-4D97-AF65-F5344CB8AC3E}">
        <p14:creationId xmlns:p14="http://schemas.microsoft.com/office/powerpoint/2010/main" val="2790750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2822964-AA81-4BC6-8FED-5942FEC9765C}" type="slidenum">
              <a:rPr lang="en-US" altLang="en-US"/>
              <a:pPr>
                <a:defRPr/>
              </a:pPr>
              <a:t>‹#›</a:t>
            </a:fld>
            <a:endParaRPr lang="en-US" altLang="en-US"/>
          </a:p>
        </p:txBody>
      </p:sp>
    </p:spTree>
    <p:extLst>
      <p:ext uri="{BB962C8B-B14F-4D97-AF65-F5344CB8AC3E}">
        <p14:creationId xmlns:p14="http://schemas.microsoft.com/office/powerpoint/2010/main" val="2025696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corporate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4800" y="381000"/>
            <a:ext cx="6677025"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3"/>
          <p:cNvSpPr>
            <a:spLocks noChangeArrowheads="1"/>
          </p:cNvSpPr>
          <p:nvPr/>
        </p:nvSpPr>
        <p:spPr bwMode="auto">
          <a:xfrm>
            <a:off x="1676400" y="762000"/>
            <a:ext cx="7162800" cy="914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1028" name="Rectangle 14"/>
          <p:cNvSpPr>
            <a:spLocks noChangeArrowheads="1"/>
          </p:cNvSpPr>
          <p:nvPr/>
        </p:nvSpPr>
        <p:spPr bwMode="auto">
          <a:xfrm>
            <a:off x="0" y="0"/>
            <a:ext cx="1676400" cy="762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1029" name="Line 15"/>
          <p:cNvSpPr>
            <a:spLocks noChangeShapeType="1"/>
          </p:cNvSpPr>
          <p:nvPr/>
        </p:nvSpPr>
        <p:spPr bwMode="auto">
          <a:xfrm flipH="1">
            <a:off x="1676400" y="6019800"/>
            <a:ext cx="7467600" cy="0"/>
          </a:xfrm>
          <a:prstGeom prst="line">
            <a:avLst/>
          </a:prstGeom>
          <a:noFill/>
          <a:ln w="158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0" name="Rectangle 16"/>
          <p:cNvSpPr>
            <a:spLocks noChangeArrowheads="1"/>
          </p:cNvSpPr>
          <p:nvPr/>
        </p:nvSpPr>
        <p:spPr bwMode="auto">
          <a:xfrm>
            <a:off x="8839200" y="762000"/>
            <a:ext cx="304800" cy="9144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1031" name="Rectangle 2"/>
          <p:cNvSpPr>
            <a:spLocks noGrp="1" noChangeArrowheads="1"/>
          </p:cNvSpPr>
          <p:nvPr>
            <p:ph type="title"/>
          </p:nvPr>
        </p:nvSpPr>
        <p:spPr bwMode="auto">
          <a:xfrm>
            <a:off x="1752600" y="83820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2" name="Rectangle 3"/>
          <p:cNvSpPr>
            <a:spLocks noGrp="1" noChangeArrowheads="1"/>
          </p:cNvSpPr>
          <p:nvPr>
            <p:ph type="body" idx="1"/>
          </p:nvPr>
        </p:nvSpPr>
        <p:spPr bwMode="auto">
          <a:xfrm>
            <a:off x="1828800" y="1981200"/>
            <a:ext cx="73152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1722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8A12B97-3771-4BEA-98E8-C7FE806D9F9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3000" kern="12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panose="020B0604020202020204" pitchFamily="34" charset="0"/>
        </a:defRPr>
      </a:lvl2pPr>
      <a:lvl3pPr algn="l" rtl="0" eaLnBrk="0" fontAlgn="base" hangingPunct="0">
        <a:spcBef>
          <a:spcPct val="0"/>
        </a:spcBef>
        <a:spcAft>
          <a:spcPct val="0"/>
        </a:spcAft>
        <a:defRPr sz="3000">
          <a:solidFill>
            <a:schemeClr val="tx2"/>
          </a:solidFill>
          <a:latin typeface="Arial" panose="020B0604020202020204" pitchFamily="34" charset="0"/>
        </a:defRPr>
      </a:lvl3pPr>
      <a:lvl4pPr algn="l" rtl="0" eaLnBrk="0" fontAlgn="base" hangingPunct="0">
        <a:spcBef>
          <a:spcPct val="0"/>
        </a:spcBef>
        <a:spcAft>
          <a:spcPct val="0"/>
        </a:spcAft>
        <a:defRPr sz="3000">
          <a:solidFill>
            <a:schemeClr val="tx2"/>
          </a:solidFill>
          <a:latin typeface="Arial" panose="020B0604020202020204" pitchFamily="34" charset="0"/>
        </a:defRPr>
      </a:lvl4pPr>
      <a:lvl5pPr algn="l" rtl="0" eaLnBrk="0" fontAlgn="base" hangingPunct="0">
        <a:spcBef>
          <a:spcPct val="0"/>
        </a:spcBef>
        <a:spcAft>
          <a:spcPct val="0"/>
        </a:spcAft>
        <a:defRPr sz="3000">
          <a:solidFill>
            <a:schemeClr val="tx2"/>
          </a:solidFill>
          <a:latin typeface="Arial" panose="020B0604020202020204" pitchFamily="34" charset="0"/>
        </a:defRPr>
      </a:lvl5pPr>
      <a:lvl6pPr marL="457200" algn="l" rtl="0" fontAlgn="base">
        <a:spcBef>
          <a:spcPct val="0"/>
        </a:spcBef>
        <a:spcAft>
          <a:spcPct val="0"/>
        </a:spcAft>
        <a:defRPr sz="3000">
          <a:solidFill>
            <a:schemeClr val="tx2"/>
          </a:solidFill>
          <a:latin typeface="Arial" panose="020B0604020202020204" pitchFamily="34" charset="0"/>
        </a:defRPr>
      </a:lvl6pPr>
      <a:lvl7pPr marL="914400" algn="l" rtl="0" fontAlgn="base">
        <a:spcBef>
          <a:spcPct val="0"/>
        </a:spcBef>
        <a:spcAft>
          <a:spcPct val="0"/>
        </a:spcAft>
        <a:defRPr sz="3000">
          <a:solidFill>
            <a:schemeClr val="tx2"/>
          </a:solidFill>
          <a:latin typeface="Arial" panose="020B0604020202020204" pitchFamily="34" charset="0"/>
        </a:defRPr>
      </a:lvl7pPr>
      <a:lvl8pPr marL="1371600" algn="l" rtl="0" fontAlgn="base">
        <a:spcBef>
          <a:spcPct val="0"/>
        </a:spcBef>
        <a:spcAft>
          <a:spcPct val="0"/>
        </a:spcAft>
        <a:defRPr sz="3000">
          <a:solidFill>
            <a:schemeClr val="tx2"/>
          </a:solidFill>
          <a:latin typeface="Arial" panose="020B0604020202020204" pitchFamily="34" charset="0"/>
        </a:defRPr>
      </a:lvl8pPr>
      <a:lvl9pPr marL="1828800" algn="l" rtl="0" fontAlgn="base">
        <a:spcBef>
          <a:spcPct val="0"/>
        </a:spcBef>
        <a:spcAft>
          <a:spcPct val="0"/>
        </a:spcAft>
        <a:defRPr sz="30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
        <a:defRPr sz="25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Font typeface="Wingdings" panose="05000000000000000000" pitchFamily="2" charset="2"/>
        <a:buChar char="§"/>
        <a:defRPr sz="22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Business 4 Template</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Presenter Name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052638" y="1987550"/>
          <a:ext cx="5470525" cy="3397250"/>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2638" y="1987550"/>
                        <a:ext cx="5470525" cy="3397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1828800" y="1981200"/>
            <a:ext cx="3584575" cy="3048000"/>
          </a:xfrm>
        </p:spPr>
        <p:txBody>
          <a:bodyPr/>
          <a:lstStyle/>
          <a:p>
            <a:pPr eaLnBrk="1" hangingPunct="1"/>
            <a:r>
              <a:rPr lang="en-GB" altLang="en-US" sz="2100" smtClean="0"/>
              <a:t>Bullet 1</a:t>
            </a:r>
          </a:p>
          <a:p>
            <a:pPr eaLnBrk="1" hangingPunct="1"/>
            <a:r>
              <a:rPr lang="en-GB" altLang="en-US" sz="2100" smtClean="0"/>
              <a:t>Bullet 2</a:t>
            </a:r>
            <a:endParaRPr lang="en-US" altLang="en-US" sz="21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4313" y="2057400"/>
            <a:ext cx="2093912" cy="3529013"/>
          </a:xfrm>
          <a:prstGeom prst="rect">
            <a:avLst/>
          </a:prstGeom>
          <a:noFill/>
          <a:ln w="381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1828800" y="1981200"/>
            <a:ext cx="3589338" cy="3048000"/>
          </a:xfrm>
        </p:spPr>
        <p:txBody>
          <a:bodyPr/>
          <a:lstStyle/>
          <a:p>
            <a:pPr eaLnBrk="1" hangingPunct="1"/>
            <a:r>
              <a:rPr lang="en-GB" altLang="en-US" sz="2100" smtClean="0"/>
              <a:t>Text and lines are like this</a:t>
            </a:r>
          </a:p>
          <a:p>
            <a:pPr eaLnBrk="1" hangingPunct="1"/>
            <a:r>
              <a:rPr lang="en-GB" altLang="en-US" sz="2100" u="sng" smtClean="0">
                <a:solidFill>
                  <a:schemeClr val="hlink"/>
                </a:solidFill>
              </a:rPr>
              <a:t>Hyperlinks like this</a:t>
            </a:r>
          </a:p>
          <a:p>
            <a:pPr eaLnBrk="1" hangingPunct="1"/>
            <a:r>
              <a:rPr lang="en-GB" altLang="en-US" sz="2100" u="sng" smtClean="0">
                <a:solidFill>
                  <a:schemeClr val="folHlink"/>
                </a:solidFill>
              </a:rPr>
              <a:t>Visited hyperlinks like this</a:t>
            </a:r>
            <a:endParaRPr lang="en-US" altLang="en-US" sz="2100" u="sng" smtClean="0">
              <a:solidFill>
                <a:schemeClr val="folHlink"/>
              </a:solidFill>
            </a:endParaRPr>
          </a:p>
        </p:txBody>
      </p:sp>
      <p:graphicFrame>
        <p:nvGraphicFramePr>
          <p:cNvPr id="22532" name="Group 4"/>
          <p:cNvGraphicFramePr>
            <a:graphicFrameLocks noGrp="1"/>
          </p:cNvGraphicFramePr>
          <p:nvPr>
            <p:ph sz="half" idx="2"/>
          </p:nvPr>
        </p:nvGraphicFramePr>
        <p:xfrm>
          <a:off x="5861050" y="2217738"/>
          <a:ext cx="2990850" cy="1311275"/>
        </p:xfrm>
        <a:graphic>
          <a:graphicData uri="http://schemas.openxmlformats.org/drawingml/2006/table">
            <a:tbl>
              <a:tblPr/>
              <a:tblGrid>
                <a:gridCol w="1495425"/>
                <a:gridCol w="1495425"/>
              </a:tblGrid>
              <a:tr h="655638">
                <a:tc>
                  <a:txBody>
                    <a:bodyPr/>
                    <a:lstStyle>
                      <a:lvl1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1pPr>
                      <a:lvl2pPr>
                        <a:spcBef>
                          <a:spcPct val="20000"/>
                        </a:spcBef>
                        <a:buClr>
                          <a:schemeClr val="hlink"/>
                        </a:buClr>
                        <a:buFont typeface="Wingdings" panose="05000000000000000000" pitchFamily="2" charset="2"/>
                        <a:defRPr sz="2000">
                          <a:solidFill>
                            <a:schemeClr val="tx1"/>
                          </a:solidFill>
                          <a:latin typeface="Arial" panose="020B0604020202020204" pitchFamily="34" charset="0"/>
                        </a:defRPr>
                      </a:lvl2pPr>
                      <a:lvl3pPr>
                        <a:spcBef>
                          <a:spcPct val="20000"/>
                        </a:spcBef>
                        <a:buClr>
                          <a:schemeClr val="folHlink"/>
                        </a:buClr>
                        <a:buSzPct val="60000"/>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GB" altLang="en-US" sz="2100" b="0" i="0" u="none" strike="noStrike" cap="none" normalizeH="0" baseline="0" smtClean="0">
                          <a:ln>
                            <a:noFill/>
                          </a:ln>
                          <a:solidFill>
                            <a:schemeClr val="tx1"/>
                          </a:solidFill>
                          <a:effectLst/>
                          <a:latin typeface="Arial" panose="020B0604020202020204" pitchFamily="34" charset="0"/>
                        </a:rPr>
                        <a:t>Table</a:t>
                      </a:r>
                      <a:endParaRPr kumimoji="0" lang="en-US" altLang="en-US" sz="21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1pPr>
                      <a:lvl2pPr>
                        <a:spcBef>
                          <a:spcPct val="20000"/>
                        </a:spcBef>
                        <a:buClr>
                          <a:schemeClr val="hlink"/>
                        </a:buClr>
                        <a:buFont typeface="Wingdings" panose="05000000000000000000" pitchFamily="2" charset="2"/>
                        <a:defRPr sz="2000">
                          <a:solidFill>
                            <a:schemeClr val="tx1"/>
                          </a:solidFill>
                          <a:latin typeface="Arial" panose="020B0604020202020204" pitchFamily="34" charset="0"/>
                        </a:defRPr>
                      </a:lvl2pPr>
                      <a:lvl3pPr>
                        <a:spcBef>
                          <a:spcPct val="20000"/>
                        </a:spcBef>
                        <a:buClr>
                          <a:schemeClr val="folHlink"/>
                        </a:buClr>
                        <a:buSzPct val="60000"/>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1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5638">
                <a:tc>
                  <a:txBody>
                    <a:bodyPr/>
                    <a:lstStyle>
                      <a:lvl1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1pPr>
                      <a:lvl2pPr>
                        <a:spcBef>
                          <a:spcPct val="20000"/>
                        </a:spcBef>
                        <a:buClr>
                          <a:schemeClr val="hlink"/>
                        </a:buClr>
                        <a:buFont typeface="Wingdings" panose="05000000000000000000" pitchFamily="2" charset="2"/>
                        <a:defRPr sz="2000">
                          <a:solidFill>
                            <a:schemeClr val="tx1"/>
                          </a:solidFill>
                          <a:latin typeface="Arial" panose="020B0604020202020204" pitchFamily="34" charset="0"/>
                        </a:defRPr>
                      </a:lvl2pPr>
                      <a:lvl3pPr>
                        <a:spcBef>
                          <a:spcPct val="20000"/>
                        </a:spcBef>
                        <a:buClr>
                          <a:schemeClr val="folHlink"/>
                        </a:buClr>
                        <a:buSzPct val="60000"/>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1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100">
                          <a:solidFill>
                            <a:schemeClr val="tx1"/>
                          </a:solidFill>
                          <a:latin typeface="Arial" panose="020B0604020202020204" pitchFamily="34" charset="0"/>
                        </a:defRPr>
                      </a:lvl1pPr>
                      <a:lvl2pPr>
                        <a:spcBef>
                          <a:spcPct val="20000"/>
                        </a:spcBef>
                        <a:buClr>
                          <a:schemeClr val="hlink"/>
                        </a:buClr>
                        <a:buFont typeface="Wingdings" panose="05000000000000000000" pitchFamily="2" charset="2"/>
                        <a:defRPr sz="2000">
                          <a:solidFill>
                            <a:schemeClr val="tx1"/>
                          </a:solidFill>
                          <a:latin typeface="Arial" panose="020B0604020202020204" pitchFamily="34" charset="0"/>
                        </a:defRPr>
                      </a:lvl2pPr>
                      <a:lvl3pPr>
                        <a:spcBef>
                          <a:spcPct val="20000"/>
                        </a:spcBef>
                        <a:buClr>
                          <a:schemeClr val="folHlink"/>
                        </a:buClr>
                        <a:buSzPct val="60000"/>
                        <a:buFont typeface="Wingdings" panose="05000000000000000000" pitchFamily="2" charset="2"/>
                        <a:defRPr>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1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2347913" y="44069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t>Text box</a:t>
            </a:r>
            <a:endParaRPr lang="en-US" altLang="en-US" sz="1800"/>
          </a:p>
        </p:txBody>
      </p:sp>
      <p:sp>
        <p:nvSpPr>
          <p:cNvPr id="12304" name="Rectangle 16"/>
          <p:cNvSpPr>
            <a:spLocks noChangeArrowheads="1"/>
          </p:cNvSpPr>
          <p:nvPr/>
        </p:nvSpPr>
        <p:spPr bwMode="auto">
          <a:xfrm>
            <a:off x="4889500" y="44069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GB" altLang="en-US" sz="1800"/>
              <a:t>Text box</a:t>
            </a:r>
          </a:p>
          <a:p>
            <a:pPr algn="ctr" eaLnBrk="1" hangingPunct="1"/>
            <a:r>
              <a:rPr lang="en-GB" altLang="en-US" sz="1800"/>
              <a:t>With shadow</a:t>
            </a:r>
            <a:endParaRPr lang="en-US" altLang="en-US" sz="1800"/>
          </a:p>
        </p:txBody>
      </p:sp>
      <p:sp>
        <p:nvSpPr>
          <p:cNvPr id="12305"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638300"/>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defRPr>
            </a:lvl1pPr>
            <a:lvl2pPr>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usiness4">
  <a:themeElements>
    <a:clrScheme name="business4 9">
      <a:dk1>
        <a:srgbClr val="003399"/>
      </a:dk1>
      <a:lt1>
        <a:srgbClr val="FFFFFF"/>
      </a:lt1>
      <a:dk2>
        <a:srgbClr val="FFFFFF"/>
      </a:dk2>
      <a:lt2>
        <a:srgbClr val="808080"/>
      </a:lt2>
      <a:accent1>
        <a:srgbClr val="99CCFF"/>
      </a:accent1>
      <a:accent2>
        <a:srgbClr val="3062BC"/>
      </a:accent2>
      <a:accent3>
        <a:srgbClr val="FFFFFF"/>
      </a:accent3>
      <a:accent4>
        <a:srgbClr val="002A82"/>
      </a:accent4>
      <a:accent5>
        <a:srgbClr val="CAE2FF"/>
      </a:accent5>
      <a:accent6>
        <a:srgbClr val="2A58AA"/>
      </a:accent6>
      <a:hlink>
        <a:srgbClr val="006699"/>
      </a:hlink>
      <a:folHlink>
        <a:srgbClr val="189EAC"/>
      </a:folHlink>
    </a:clrScheme>
    <a:fontScheme name="business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usiness4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usiness4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usiness4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usiness4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usiness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usiness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usiness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usiness4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business4 9">
        <a:dk1>
          <a:srgbClr val="003399"/>
        </a:dk1>
        <a:lt1>
          <a:srgbClr val="FFFFFF"/>
        </a:lt1>
        <a:dk2>
          <a:srgbClr val="FFFFFF"/>
        </a:dk2>
        <a:lt2>
          <a:srgbClr val="808080"/>
        </a:lt2>
        <a:accent1>
          <a:srgbClr val="99CCFF"/>
        </a:accent1>
        <a:accent2>
          <a:srgbClr val="3062BC"/>
        </a:accent2>
        <a:accent3>
          <a:srgbClr val="FFFFFF"/>
        </a:accent3>
        <a:accent4>
          <a:srgbClr val="002A82"/>
        </a:accent4>
        <a:accent5>
          <a:srgbClr val="CAE2FF"/>
        </a:accent5>
        <a:accent6>
          <a:srgbClr val="2A58AA"/>
        </a:accent6>
        <a:hlink>
          <a:srgbClr val="006699"/>
        </a:hlink>
        <a:folHlink>
          <a:srgbClr val="189E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business4</Template>
  <TotalTime>10</TotalTime>
  <Words>221</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business4</vt:lpstr>
      <vt:lpstr>Microsoft Graph Chart</vt:lpstr>
      <vt:lpstr>Business 4 Template</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4 Template</dc:title>
  <dc:creator>Presentation Magazine</dc:creator>
  <cp:lastModifiedBy>Jonty Pearce</cp:lastModifiedBy>
  <cp:revision>5</cp:revision>
  <dcterms:created xsi:type="dcterms:W3CDTF">2005-01-17T10:30:32Z</dcterms:created>
  <dcterms:modified xsi:type="dcterms:W3CDTF">2015-02-22T11:06:53Z</dcterms:modified>
</cp:coreProperties>
</file>