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9" r:id="rId3"/>
    <p:sldId id="260" r:id="rId4"/>
    <p:sldId id="261" r:id="rId5"/>
    <p:sldId id="262" r:id="rId6"/>
    <p:sldId id="263"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BFD"/>
    <a:srgbClr val="FEFDFD"/>
    <a:srgbClr val="FFFDFD"/>
    <a:srgbClr val="FFFEFD"/>
    <a:srgbClr val="FEFEFE"/>
    <a:srgbClr val="FDFBFD"/>
    <a:srgbClr val="FFFEFE"/>
    <a:srgbClr val="FEFC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p:scale>
          <a:sx n="75" d="100"/>
          <a:sy n="75" d="100"/>
        </p:scale>
        <p:origin x="-1890" y="-102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1433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34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1434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1434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C2700E1-C5B2-4C41-BFB5-C2BAE7E1A587}" type="slidenum">
              <a:rPr lang="en-US" altLang="en-US"/>
              <a:pPr>
                <a:defRPr/>
              </a:pPr>
              <a:t>‹#›</a:t>
            </a:fld>
            <a:endParaRPr lang="en-US" altLang="en-US"/>
          </a:p>
        </p:txBody>
      </p:sp>
    </p:spTree>
    <p:extLst>
      <p:ext uri="{BB962C8B-B14F-4D97-AF65-F5344CB8AC3E}">
        <p14:creationId xmlns:p14="http://schemas.microsoft.com/office/powerpoint/2010/main" val="32310937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1A00194-75DF-41DE-AC1F-56D8E3223E94}" type="slidenum">
              <a:rPr lang="en-US" altLang="en-US"/>
              <a:pPr/>
              <a:t>1</a:t>
            </a:fld>
            <a:endParaRPr lang="en-US"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116412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C7EFEAE-05C4-43B8-9A31-4931B9F857EC}" type="slidenum">
              <a:rPr lang="en-US" altLang="en-US"/>
              <a:pPr/>
              <a:t>2</a:t>
            </a:fld>
            <a:endParaRPr lang="en-US"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9382281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C202B3A-9FD1-43B9-9E67-1E2C9BCB8F90}" type="slidenum">
              <a:rPr lang="en-US" altLang="en-US"/>
              <a:pPr/>
              <a:t>3</a:t>
            </a:fld>
            <a:endParaRPr lang="en-US"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380204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C0AD1C5-5BAF-4857-B90C-F7EB39C8C500}" type="slidenum">
              <a:rPr lang="en-US" altLang="en-US"/>
              <a:pPr/>
              <a:t>4</a:t>
            </a:fld>
            <a:endParaRPr lang="en-US"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678599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4EF145C-1F81-4A0D-8A0B-B9C2D21A9930}" type="slidenum">
              <a:rPr lang="en-US" altLang="en-US"/>
              <a:pPr/>
              <a:t>5</a:t>
            </a:fld>
            <a:endParaRPr lang="en-US"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8124275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7B287E7-E8BC-4E47-A4F5-BD8DCF1103D1}" type="slidenum">
              <a:rPr lang="en-US" altLang="en-US"/>
              <a:pPr/>
              <a:t>6</a:t>
            </a:fld>
            <a:endParaRPr lang="en-US"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8541038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 descr="motionblur1title"/>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8"/>
          <p:cNvSpPr txBox="1">
            <a:spLocks noChangeArrowheads="1"/>
          </p:cNvSpPr>
          <p:nvPr userDrawn="1"/>
        </p:nvSpPr>
        <p:spPr bwMode="auto">
          <a:xfrm>
            <a:off x="6732588" y="6259513"/>
            <a:ext cx="21605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GB" altLang="en-US" b="1">
                <a:solidFill>
                  <a:schemeClr val="bg1"/>
                </a:solidFill>
              </a:rPr>
              <a:t>your name</a:t>
            </a:r>
            <a:endParaRPr lang="en-US" altLang="en-US" b="1">
              <a:solidFill>
                <a:schemeClr val="bg1"/>
              </a:solidFill>
            </a:endParaRPr>
          </a:p>
        </p:txBody>
      </p:sp>
      <p:sp>
        <p:nvSpPr>
          <p:cNvPr id="6146" name="Rectangle 2"/>
          <p:cNvSpPr>
            <a:spLocks noGrp="1" noChangeArrowheads="1"/>
          </p:cNvSpPr>
          <p:nvPr>
            <p:ph type="ctrTitle"/>
          </p:nvPr>
        </p:nvSpPr>
        <p:spPr>
          <a:xfrm>
            <a:off x="0" y="2130425"/>
            <a:ext cx="9144000" cy="1470025"/>
          </a:xfrm>
        </p:spPr>
        <p:txBody>
          <a:bodyPr/>
          <a:lstStyle>
            <a:lvl1pPr>
              <a:defRPr sz="8000" b="1"/>
            </a:lvl1pPr>
          </a:lstStyle>
          <a:p>
            <a:pPr lvl="0"/>
            <a:r>
              <a:rPr lang="en-US" altLang="en-US" noProof="0" smtClean="0"/>
              <a:t>Click to edit Master title style</a:t>
            </a:r>
          </a:p>
        </p:txBody>
      </p:sp>
      <p:sp>
        <p:nvSpPr>
          <p:cNvPr id="6147" name="Rectangle 3"/>
          <p:cNvSpPr>
            <a:spLocks noGrp="1" noChangeArrowheads="1"/>
          </p:cNvSpPr>
          <p:nvPr>
            <p:ph type="subTitle" idx="1"/>
          </p:nvPr>
        </p:nvSpPr>
        <p:spPr>
          <a:xfrm>
            <a:off x="1371600" y="3886200"/>
            <a:ext cx="6400800" cy="1752600"/>
          </a:xfrm>
        </p:spPr>
        <p:txBody>
          <a:bodyPr/>
          <a:lstStyle>
            <a:lvl1pPr marL="0" indent="0" algn="ctr">
              <a:buFontTx/>
              <a:buNone/>
              <a:defRPr sz="5400" b="1"/>
            </a:lvl1pPr>
          </a:lstStyle>
          <a:p>
            <a:pPr lvl="0"/>
            <a:r>
              <a:rPr lang="en-US" altLang="en-US" noProof="0" smtClean="0"/>
              <a:t>Click to edit Master subtitle style</a:t>
            </a:r>
          </a:p>
        </p:txBody>
      </p:sp>
      <p:sp>
        <p:nvSpPr>
          <p:cNvPr id="6" name="Rectangle 4"/>
          <p:cNvSpPr>
            <a:spLocks noGrp="1" noChangeArrowheads="1"/>
          </p:cNvSpPr>
          <p:nvPr>
            <p:ph type="dt" sz="half" idx="10"/>
          </p:nvPr>
        </p:nvSpPr>
        <p:spPr>
          <a:xfrm>
            <a:off x="457200" y="6205538"/>
            <a:ext cx="2133600" cy="476250"/>
          </a:xfrm>
        </p:spPr>
        <p:txBody>
          <a:bodyPr/>
          <a:lstStyle>
            <a:lvl1pPr>
              <a:defRPr smtClean="0"/>
            </a:lvl1pPr>
          </a:lstStyle>
          <a:p>
            <a:pPr>
              <a:defRPr/>
            </a:pPr>
            <a:endParaRPr lang="en-US" altLang="en-US"/>
          </a:p>
        </p:txBody>
      </p:sp>
      <p:sp>
        <p:nvSpPr>
          <p:cNvPr id="7" name="Rectangle 6"/>
          <p:cNvSpPr>
            <a:spLocks noGrp="1" noChangeArrowheads="1"/>
          </p:cNvSpPr>
          <p:nvPr>
            <p:ph type="sldNum" sz="quarter" idx="11"/>
          </p:nvPr>
        </p:nvSpPr>
        <p:spPr>
          <a:xfrm>
            <a:off x="3995738" y="6205538"/>
            <a:ext cx="2133600" cy="476250"/>
          </a:xfrm>
        </p:spPr>
        <p:txBody>
          <a:bodyPr/>
          <a:lstStyle>
            <a:lvl1pPr>
              <a:defRPr smtClean="0"/>
            </a:lvl1pPr>
          </a:lstStyle>
          <a:p>
            <a:pPr>
              <a:defRPr/>
            </a:pPr>
            <a:fld id="{56355359-309D-4131-80D7-E93D3E22CBC0}" type="slidenum">
              <a:rPr lang="en-US" altLang="en-US"/>
              <a:pPr>
                <a:defRPr/>
              </a:pPr>
              <a:t>‹#›</a:t>
            </a:fld>
            <a:endParaRPr lang="en-US" altLang="en-US"/>
          </a:p>
        </p:txBody>
      </p:sp>
    </p:spTree>
    <p:extLst>
      <p:ext uri="{BB962C8B-B14F-4D97-AF65-F5344CB8AC3E}">
        <p14:creationId xmlns:p14="http://schemas.microsoft.com/office/powerpoint/2010/main" val="3938236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17136214-64DD-4F77-A2B3-12978C47DC90}" type="slidenum">
              <a:rPr lang="en-US" altLang="en-US"/>
              <a:pPr>
                <a:defRPr/>
              </a:pPr>
              <a:t>‹#›</a:t>
            </a:fld>
            <a:endParaRPr lang="en-US" altLang="en-US"/>
          </a:p>
        </p:txBody>
      </p:sp>
    </p:spTree>
    <p:extLst>
      <p:ext uri="{BB962C8B-B14F-4D97-AF65-F5344CB8AC3E}">
        <p14:creationId xmlns:p14="http://schemas.microsoft.com/office/powerpoint/2010/main" val="1026320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9B2DD569-8737-4A6A-B40C-FD9F3B99FEDA}" type="slidenum">
              <a:rPr lang="en-US" altLang="en-US"/>
              <a:pPr>
                <a:defRPr/>
              </a:pPr>
              <a:t>‹#›</a:t>
            </a:fld>
            <a:endParaRPr lang="en-US" altLang="en-US"/>
          </a:p>
        </p:txBody>
      </p:sp>
    </p:spTree>
    <p:extLst>
      <p:ext uri="{BB962C8B-B14F-4D97-AF65-F5344CB8AC3E}">
        <p14:creationId xmlns:p14="http://schemas.microsoft.com/office/powerpoint/2010/main" val="33448424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827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700213"/>
            <a:ext cx="8002588" cy="442595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5792571B-80CF-4B64-A2BE-C7959D3A431E}" type="slidenum">
              <a:rPr lang="en-US" altLang="en-US"/>
              <a:pPr>
                <a:defRPr/>
              </a:pPr>
              <a:t>‹#›</a:t>
            </a:fld>
            <a:endParaRPr lang="en-US" altLang="en-US"/>
          </a:p>
        </p:txBody>
      </p:sp>
    </p:spTree>
    <p:extLst>
      <p:ext uri="{BB962C8B-B14F-4D97-AF65-F5344CB8AC3E}">
        <p14:creationId xmlns:p14="http://schemas.microsoft.com/office/powerpoint/2010/main" val="1646487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827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700213"/>
            <a:ext cx="3924300" cy="44259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533900" y="1700213"/>
            <a:ext cx="3925888" cy="44259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5A6E692D-B487-47F5-B12A-4AE1CB0184C7}" type="slidenum">
              <a:rPr lang="en-US" altLang="en-US"/>
              <a:pPr>
                <a:defRPr/>
              </a:pPr>
              <a:t>‹#›</a:t>
            </a:fld>
            <a:endParaRPr lang="en-US" altLang="en-US"/>
          </a:p>
        </p:txBody>
      </p:sp>
    </p:spTree>
    <p:extLst>
      <p:ext uri="{BB962C8B-B14F-4D97-AF65-F5344CB8AC3E}">
        <p14:creationId xmlns:p14="http://schemas.microsoft.com/office/powerpoint/2010/main" val="3006005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423B806F-2089-4074-812B-2E6EC02ED17D}" type="slidenum">
              <a:rPr lang="en-US" altLang="en-US"/>
              <a:pPr>
                <a:defRPr/>
              </a:pPr>
              <a:t>‹#›</a:t>
            </a:fld>
            <a:endParaRPr lang="en-US" altLang="en-US"/>
          </a:p>
        </p:txBody>
      </p:sp>
    </p:spTree>
    <p:extLst>
      <p:ext uri="{BB962C8B-B14F-4D97-AF65-F5344CB8AC3E}">
        <p14:creationId xmlns:p14="http://schemas.microsoft.com/office/powerpoint/2010/main" val="1697230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CD11C459-004C-44C1-9EB7-E48CC398071D}" type="slidenum">
              <a:rPr lang="en-US" altLang="en-US"/>
              <a:pPr>
                <a:defRPr/>
              </a:pPr>
              <a:t>‹#›</a:t>
            </a:fld>
            <a:endParaRPr lang="en-US" altLang="en-US"/>
          </a:p>
        </p:txBody>
      </p:sp>
    </p:spTree>
    <p:extLst>
      <p:ext uri="{BB962C8B-B14F-4D97-AF65-F5344CB8AC3E}">
        <p14:creationId xmlns:p14="http://schemas.microsoft.com/office/powerpoint/2010/main" val="1958585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700213"/>
            <a:ext cx="3924300" cy="44259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533900" y="1700213"/>
            <a:ext cx="3925888" cy="44259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3F8ABE59-5FC4-49B7-B711-6FEBFA9E0F0D}" type="slidenum">
              <a:rPr lang="en-US" altLang="en-US"/>
              <a:pPr>
                <a:defRPr/>
              </a:pPr>
              <a:t>‹#›</a:t>
            </a:fld>
            <a:endParaRPr lang="en-US" altLang="en-US"/>
          </a:p>
        </p:txBody>
      </p:sp>
    </p:spTree>
    <p:extLst>
      <p:ext uri="{BB962C8B-B14F-4D97-AF65-F5344CB8AC3E}">
        <p14:creationId xmlns:p14="http://schemas.microsoft.com/office/powerpoint/2010/main" val="997016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sldNum" sz="quarter" idx="11"/>
          </p:nvPr>
        </p:nvSpPr>
        <p:spPr>
          <a:ln/>
        </p:spPr>
        <p:txBody>
          <a:bodyPr/>
          <a:lstStyle>
            <a:lvl1pPr>
              <a:defRPr/>
            </a:lvl1pPr>
          </a:lstStyle>
          <a:p>
            <a:pPr>
              <a:defRPr/>
            </a:pPr>
            <a:fld id="{12CF9503-6797-4A76-87B5-82001165AE39}" type="slidenum">
              <a:rPr lang="en-US" altLang="en-US"/>
              <a:pPr>
                <a:defRPr/>
              </a:pPr>
              <a:t>‹#›</a:t>
            </a:fld>
            <a:endParaRPr lang="en-US" altLang="en-US"/>
          </a:p>
        </p:txBody>
      </p:sp>
    </p:spTree>
    <p:extLst>
      <p:ext uri="{BB962C8B-B14F-4D97-AF65-F5344CB8AC3E}">
        <p14:creationId xmlns:p14="http://schemas.microsoft.com/office/powerpoint/2010/main" val="690353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1"/>
          </p:nvPr>
        </p:nvSpPr>
        <p:spPr>
          <a:ln/>
        </p:spPr>
        <p:txBody>
          <a:bodyPr/>
          <a:lstStyle>
            <a:lvl1pPr>
              <a:defRPr/>
            </a:lvl1pPr>
          </a:lstStyle>
          <a:p>
            <a:pPr>
              <a:defRPr/>
            </a:pPr>
            <a:fld id="{6FBD4C96-B2BA-4733-B9B5-39D728305A4A}" type="slidenum">
              <a:rPr lang="en-US" altLang="en-US"/>
              <a:pPr>
                <a:defRPr/>
              </a:pPr>
              <a:t>‹#›</a:t>
            </a:fld>
            <a:endParaRPr lang="en-US" altLang="en-US"/>
          </a:p>
        </p:txBody>
      </p:sp>
    </p:spTree>
    <p:extLst>
      <p:ext uri="{BB962C8B-B14F-4D97-AF65-F5344CB8AC3E}">
        <p14:creationId xmlns:p14="http://schemas.microsoft.com/office/powerpoint/2010/main" val="6548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sldNum" sz="quarter" idx="11"/>
          </p:nvPr>
        </p:nvSpPr>
        <p:spPr>
          <a:ln/>
        </p:spPr>
        <p:txBody>
          <a:bodyPr/>
          <a:lstStyle>
            <a:lvl1pPr>
              <a:defRPr/>
            </a:lvl1pPr>
          </a:lstStyle>
          <a:p>
            <a:pPr>
              <a:defRPr/>
            </a:pPr>
            <a:fld id="{60663364-6C34-4713-9FD2-E0D414882BEB}" type="slidenum">
              <a:rPr lang="en-US" altLang="en-US"/>
              <a:pPr>
                <a:defRPr/>
              </a:pPr>
              <a:t>‹#›</a:t>
            </a:fld>
            <a:endParaRPr lang="en-US" altLang="en-US"/>
          </a:p>
        </p:txBody>
      </p:sp>
    </p:spTree>
    <p:extLst>
      <p:ext uri="{BB962C8B-B14F-4D97-AF65-F5344CB8AC3E}">
        <p14:creationId xmlns:p14="http://schemas.microsoft.com/office/powerpoint/2010/main" val="1796042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229F25F8-EE7D-473A-8AC6-6A9D1CA4AF18}" type="slidenum">
              <a:rPr lang="en-US" altLang="en-US"/>
              <a:pPr>
                <a:defRPr/>
              </a:pPr>
              <a:t>‹#›</a:t>
            </a:fld>
            <a:endParaRPr lang="en-US" altLang="en-US"/>
          </a:p>
        </p:txBody>
      </p:sp>
    </p:spTree>
    <p:extLst>
      <p:ext uri="{BB962C8B-B14F-4D97-AF65-F5344CB8AC3E}">
        <p14:creationId xmlns:p14="http://schemas.microsoft.com/office/powerpoint/2010/main" val="4281566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F1BD1E2D-B62E-47E2-B58D-7F0074E1CAB1}" type="slidenum">
              <a:rPr lang="en-US" altLang="en-US"/>
              <a:pPr>
                <a:defRPr/>
              </a:pPr>
              <a:t>‹#›</a:t>
            </a:fld>
            <a:endParaRPr lang="en-US" altLang="en-US"/>
          </a:p>
        </p:txBody>
      </p:sp>
    </p:spTree>
    <p:extLst>
      <p:ext uri="{BB962C8B-B14F-4D97-AF65-F5344CB8AC3E}">
        <p14:creationId xmlns:p14="http://schemas.microsoft.com/office/powerpoint/2010/main" val="1780455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E5E56"/>
        </a:solidFill>
        <a:effectLst/>
      </p:bgPr>
    </p:bg>
    <p:spTree>
      <p:nvGrpSpPr>
        <p:cNvPr id="1" name=""/>
        <p:cNvGrpSpPr/>
        <p:nvPr/>
      </p:nvGrpSpPr>
      <p:grpSpPr>
        <a:xfrm>
          <a:off x="0" y="0"/>
          <a:ext cx="0" cy="0"/>
          <a:chOff x="0" y="0"/>
          <a:chExt cx="0" cy="0"/>
        </a:xfrm>
      </p:grpSpPr>
      <p:pic>
        <p:nvPicPr>
          <p:cNvPr id="1026" name="Picture 9" descr="motionblur1inside"/>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0"/>
            <a:ext cx="91979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282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700213"/>
            <a:ext cx="8002588" cy="442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39243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551D3B98-FCFB-47B5-B909-05643D829CEF}" type="slidenum">
              <a:rPr lang="en-US" altLang="en-US"/>
              <a:pPr>
                <a:defRPr/>
              </a:pPr>
              <a:t>‹#›</a:t>
            </a:fld>
            <a:endParaRPr lang="en-US" altLang="en-US"/>
          </a:p>
        </p:txBody>
      </p:sp>
      <p:sp>
        <p:nvSpPr>
          <p:cNvPr id="1031" name="Text Box 7"/>
          <p:cNvSpPr txBox="1">
            <a:spLocks noChangeArrowheads="1"/>
          </p:cNvSpPr>
          <p:nvPr userDrawn="1"/>
        </p:nvSpPr>
        <p:spPr bwMode="auto">
          <a:xfrm>
            <a:off x="6732588" y="6259513"/>
            <a:ext cx="21605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GB" altLang="en-US" b="1">
                <a:solidFill>
                  <a:schemeClr val="bg1"/>
                </a:solidFill>
              </a:rPr>
              <a:t>your name</a:t>
            </a:r>
            <a:endParaRPr lang="en-US" altLang="en-US" b="1">
              <a:solidFill>
                <a:schemeClr val="bg1"/>
              </a:solidFill>
            </a:endParaRPr>
          </a:p>
        </p:txBody>
      </p:sp>
    </p:spTree>
  </p:cSld>
  <p:clrMap bg1="dk2" tx1="lt1" bg2="dk1" tx2="lt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800" kern="1200">
          <a:solidFill>
            <a:srgbClr val="FF7F00"/>
          </a:solidFill>
          <a:latin typeface="+mj-lt"/>
          <a:ea typeface="+mj-ea"/>
          <a:cs typeface="+mj-cs"/>
        </a:defRPr>
      </a:lvl1pPr>
      <a:lvl2pPr algn="ctr" rtl="0" eaLnBrk="0" fontAlgn="base" hangingPunct="0">
        <a:spcBef>
          <a:spcPct val="0"/>
        </a:spcBef>
        <a:spcAft>
          <a:spcPct val="0"/>
        </a:spcAft>
        <a:defRPr sz="4800">
          <a:solidFill>
            <a:srgbClr val="FF7F00"/>
          </a:solidFill>
          <a:latin typeface="Arial" panose="020B0604020202020204" pitchFamily="34" charset="0"/>
        </a:defRPr>
      </a:lvl2pPr>
      <a:lvl3pPr algn="ctr" rtl="0" eaLnBrk="0" fontAlgn="base" hangingPunct="0">
        <a:spcBef>
          <a:spcPct val="0"/>
        </a:spcBef>
        <a:spcAft>
          <a:spcPct val="0"/>
        </a:spcAft>
        <a:defRPr sz="4800">
          <a:solidFill>
            <a:srgbClr val="FF7F00"/>
          </a:solidFill>
          <a:latin typeface="Arial" panose="020B0604020202020204" pitchFamily="34" charset="0"/>
        </a:defRPr>
      </a:lvl3pPr>
      <a:lvl4pPr algn="ctr" rtl="0" eaLnBrk="0" fontAlgn="base" hangingPunct="0">
        <a:spcBef>
          <a:spcPct val="0"/>
        </a:spcBef>
        <a:spcAft>
          <a:spcPct val="0"/>
        </a:spcAft>
        <a:defRPr sz="4800">
          <a:solidFill>
            <a:srgbClr val="FF7F00"/>
          </a:solidFill>
          <a:latin typeface="Arial" panose="020B0604020202020204" pitchFamily="34" charset="0"/>
        </a:defRPr>
      </a:lvl4pPr>
      <a:lvl5pPr algn="ctr" rtl="0" eaLnBrk="0" fontAlgn="base" hangingPunct="0">
        <a:spcBef>
          <a:spcPct val="0"/>
        </a:spcBef>
        <a:spcAft>
          <a:spcPct val="0"/>
        </a:spcAft>
        <a:defRPr sz="4800">
          <a:solidFill>
            <a:srgbClr val="FF7F00"/>
          </a:solidFill>
          <a:latin typeface="Arial" panose="020B0604020202020204" pitchFamily="34" charset="0"/>
        </a:defRPr>
      </a:lvl5pPr>
      <a:lvl6pPr marL="457200" algn="ctr" rtl="0" fontAlgn="base">
        <a:spcBef>
          <a:spcPct val="0"/>
        </a:spcBef>
        <a:spcAft>
          <a:spcPct val="0"/>
        </a:spcAft>
        <a:defRPr sz="4800">
          <a:solidFill>
            <a:srgbClr val="FF7F00"/>
          </a:solidFill>
          <a:latin typeface="Arial" panose="020B0604020202020204" pitchFamily="34" charset="0"/>
        </a:defRPr>
      </a:lvl6pPr>
      <a:lvl7pPr marL="914400" algn="ctr" rtl="0" fontAlgn="base">
        <a:spcBef>
          <a:spcPct val="0"/>
        </a:spcBef>
        <a:spcAft>
          <a:spcPct val="0"/>
        </a:spcAft>
        <a:defRPr sz="4800">
          <a:solidFill>
            <a:srgbClr val="FF7F00"/>
          </a:solidFill>
          <a:latin typeface="Arial" panose="020B0604020202020204" pitchFamily="34" charset="0"/>
        </a:defRPr>
      </a:lvl7pPr>
      <a:lvl8pPr marL="1371600" algn="ctr" rtl="0" fontAlgn="base">
        <a:spcBef>
          <a:spcPct val="0"/>
        </a:spcBef>
        <a:spcAft>
          <a:spcPct val="0"/>
        </a:spcAft>
        <a:defRPr sz="4800">
          <a:solidFill>
            <a:srgbClr val="FF7F00"/>
          </a:solidFill>
          <a:latin typeface="Arial" panose="020B0604020202020204" pitchFamily="34" charset="0"/>
        </a:defRPr>
      </a:lvl8pPr>
      <a:lvl9pPr marL="1828800" algn="ctr" rtl="0" fontAlgn="base">
        <a:spcBef>
          <a:spcPct val="0"/>
        </a:spcBef>
        <a:spcAft>
          <a:spcPct val="0"/>
        </a:spcAft>
        <a:defRPr sz="4800">
          <a:solidFill>
            <a:srgbClr val="FF7F00"/>
          </a:solidFill>
          <a:latin typeface="Arial" panose="020B0604020202020204" pitchFamily="34" charset="0"/>
        </a:defRPr>
      </a:lvl9pPr>
    </p:titleStyle>
    <p:bodyStyle>
      <a:lvl1pPr marL="342900" indent="-342900" algn="l" rtl="0" eaLnBrk="0" fontAlgn="base" hangingPunct="0">
        <a:spcBef>
          <a:spcPct val="20000"/>
        </a:spcBef>
        <a:spcAft>
          <a:spcPct val="0"/>
        </a:spcAft>
        <a:buClr>
          <a:srgbClr val="FF7F00"/>
        </a:buClr>
        <a:buChar char="•"/>
        <a:defRPr sz="36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FF7F00"/>
        </a:buClr>
        <a:buFont typeface="Arial" panose="020B0604020202020204" pitchFamily="34" charset="0"/>
        <a:buChar char="–"/>
        <a:defRPr sz="32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FF7F00"/>
        </a:buClr>
        <a:buChar char="•"/>
        <a:defRPr sz="28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FF7F00"/>
        </a:buClr>
        <a:buChar char="–"/>
        <a:defRPr sz="24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FF7F00"/>
        </a:buClr>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GB" altLang="en-US" smtClean="0"/>
              <a:t>COSMIC RINGS</a:t>
            </a:r>
            <a:endParaRPr lang="en-US" altLang="en-US" smtClean="0"/>
          </a:p>
        </p:txBody>
      </p:sp>
      <p:sp>
        <p:nvSpPr>
          <p:cNvPr id="4099" name="Rectangle 3"/>
          <p:cNvSpPr>
            <a:spLocks noGrp="1" noChangeArrowheads="1"/>
          </p:cNvSpPr>
          <p:nvPr>
            <p:ph type="subTitle" idx="1"/>
          </p:nvPr>
        </p:nvSpPr>
        <p:spPr/>
        <p:txBody>
          <a:bodyPr/>
          <a:lstStyle/>
          <a:p>
            <a:pPr eaLnBrk="1" hangingPunct="1"/>
            <a:r>
              <a:rPr lang="en-GB" altLang="en-US" smtClean="0"/>
              <a:t>TEMPLATE</a:t>
            </a:r>
            <a:endParaRPr lang="en-US"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GB" altLang="en-US" smtClean="0"/>
              <a:t>Bullet point</a:t>
            </a:r>
          </a:p>
          <a:p>
            <a:pPr lvl="1" eaLnBrk="1" hangingPunct="1"/>
            <a:r>
              <a:rPr lang="en-GB" altLang="en-US" smtClean="0"/>
              <a:t>Sub bullet point</a:t>
            </a:r>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8195" name="Object 3"/>
          <p:cNvGraphicFramePr>
            <a:graphicFrameLocks noChangeAspect="1"/>
          </p:cNvGraphicFramePr>
          <p:nvPr>
            <p:ph type="chart" idx="1"/>
          </p:nvPr>
        </p:nvGraphicFramePr>
        <p:xfrm>
          <a:off x="395288" y="1628775"/>
          <a:ext cx="6192837" cy="3844925"/>
        </p:xfrm>
        <a:graphic>
          <a:graphicData uri="http://schemas.openxmlformats.org/presentationml/2006/ole">
            <mc:AlternateContent xmlns:mc="http://schemas.openxmlformats.org/markup-compatibility/2006">
              <mc:Choice xmlns:v="urn:schemas-microsoft-com:vml" Requires="v">
                <p:oleObj spid="_x0000_s8196" name="Chart" r:id="rId4" imgW="7286625" imgH="4524375" progId="MSGraph.Chart.8">
                  <p:embed followColorScheme="full"/>
                </p:oleObj>
              </mc:Choice>
              <mc:Fallback>
                <p:oleObj name="Chart" r:id="rId4" imgW="7286625" imgH="4524375"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288" y="1628775"/>
                        <a:ext cx="6192837" cy="3844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457200" y="1700213"/>
            <a:ext cx="3921125" cy="4425950"/>
          </a:xfrm>
        </p:spPr>
        <p:txBody>
          <a:bodyPr/>
          <a:lstStyle/>
          <a:p>
            <a:pPr eaLnBrk="1" hangingPunct="1"/>
            <a:r>
              <a:rPr lang="en-GB" altLang="en-US" sz="3200" smtClean="0"/>
              <a:t>Bullet 1</a:t>
            </a:r>
          </a:p>
          <a:p>
            <a:pPr eaLnBrk="1" hangingPunct="1"/>
            <a:r>
              <a:rPr lang="en-GB" altLang="en-US" sz="3200" smtClean="0"/>
              <a:t>Bullet 1</a:t>
            </a:r>
            <a:endParaRPr lang="en-US" altLang="en-US" sz="3200" smtClean="0"/>
          </a:p>
        </p:txBody>
      </p:sp>
      <p:pic>
        <p:nvPicPr>
          <p:cNvPr id="10244"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2225" y="2060575"/>
            <a:ext cx="2093913" cy="3529013"/>
          </a:xfrm>
          <a:prstGeom prst="rect">
            <a:avLst/>
          </a:prstGeom>
          <a:solidFill>
            <a:schemeClr val="accent1"/>
          </a:solidFill>
          <a:ln w="38100">
            <a:solidFill>
              <a:schemeClr val="tx2"/>
            </a:solid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2291" name="Rectangle 3"/>
          <p:cNvSpPr>
            <a:spLocks noGrp="1" noChangeArrowheads="1"/>
          </p:cNvSpPr>
          <p:nvPr>
            <p:ph type="body" sz="half" idx="1"/>
          </p:nvPr>
        </p:nvSpPr>
        <p:spPr>
          <a:xfrm>
            <a:off x="457200" y="1700213"/>
            <a:ext cx="3927475" cy="4425950"/>
          </a:xfrm>
        </p:spPr>
        <p:txBody>
          <a:bodyPr/>
          <a:lstStyle/>
          <a:p>
            <a:pPr eaLnBrk="1" hangingPunct="1"/>
            <a:r>
              <a:rPr lang="en-GB" altLang="en-US" sz="3200" smtClean="0"/>
              <a:t>Text and lines are like this</a:t>
            </a:r>
          </a:p>
          <a:p>
            <a:pPr eaLnBrk="1" hangingPunct="1"/>
            <a:r>
              <a:rPr lang="en-GB" altLang="en-US" sz="3200" u="sng" smtClean="0">
                <a:solidFill>
                  <a:schemeClr val="hlink"/>
                </a:solidFill>
              </a:rPr>
              <a:t>Hyperlinks like this</a:t>
            </a:r>
          </a:p>
          <a:p>
            <a:pPr eaLnBrk="1" hangingPunct="1"/>
            <a:r>
              <a:rPr lang="en-GB" altLang="en-US" sz="3200" u="sng" smtClean="0">
                <a:solidFill>
                  <a:schemeClr val="folHlink"/>
                </a:solidFill>
              </a:rPr>
              <a:t>Visited hyperlinks like this</a:t>
            </a:r>
            <a:endParaRPr lang="en-US" altLang="en-US" sz="3200" u="sng" smtClean="0">
              <a:solidFill>
                <a:schemeClr val="folHlink"/>
              </a:solidFill>
            </a:endParaRPr>
          </a:p>
        </p:txBody>
      </p:sp>
      <p:graphicFrame>
        <p:nvGraphicFramePr>
          <p:cNvPr id="11268" name="Group 4"/>
          <p:cNvGraphicFramePr>
            <a:graphicFrameLocks noGrp="1"/>
          </p:cNvGraphicFramePr>
          <p:nvPr>
            <p:ph sz="half" idx="2"/>
          </p:nvPr>
        </p:nvGraphicFramePr>
        <p:xfrm>
          <a:off x="5651500" y="2636838"/>
          <a:ext cx="3294063" cy="1655762"/>
        </p:xfrm>
        <a:graphic>
          <a:graphicData uri="http://schemas.openxmlformats.org/drawingml/2006/table">
            <a:tbl>
              <a:tblPr/>
              <a:tblGrid>
                <a:gridCol w="1647825"/>
                <a:gridCol w="1646238"/>
              </a:tblGrid>
              <a:tr h="828674">
                <a:tc>
                  <a:txBody>
                    <a:bodyPr/>
                    <a:lstStyle>
                      <a:lvl1pPr>
                        <a:spcBef>
                          <a:spcPct val="20000"/>
                        </a:spcBef>
                        <a:buClr>
                          <a:srgbClr val="FF7F00"/>
                        </a:buClr>
                        <a:defRPr sz="3200">
                          <a:solidFill>
                            <a:schemeClr val="tx1"/>
                          </a:solidFill>
                          <a:latin typeface="Arial" panose="020B0604020202020204" pitchFamily="34" charset="0"/>
                        </a:defRPr>
                      </a:lvl1pPr>
                      <a:lvl2pPr>
                        <a:spcBef>
                          <a:spcPct val="20000"/>
                        </a:spcBef>
                        <a:buClr>
                          <a:srgbClr val="FF7F00"/>
                        </a:buClr>
                        <a:buFont typeface="Arial" panose="020B0604020202020204" pitchFamily="34" charset="0"/>
                        <a:defRPr sz="2800">
                          <a:solidFill>
                            <a:schemeClr val="tx1"/>
                          </a:solidFill>
                          <a:latin typeface="Arial" panose="020B0604020202020204" pitchFamily="34" charset="0"/>
                        </a:defRPr>
                      </a:lvl2pPr>
                      <a:lvl3pPr>
                        <a:spcBef>
                          <a:spcPct val="20000"/>
                        </a:spcBef>
                        <a:buClr>
                          <a:srgbClr val="FF7F00"/>
                        </a:buClr>
                        <a:defRPr sz="2400">
                          <a:solidFill>
                            <a:schemeClr val="tx1"/>
                          </a:solidFill>
                          <a:latin typeface="Arial" panose="020B0604020202020204" pitchFamily="34" charset="0"/>
                        </a:defRPr>
                      </a:lvl3pPr>
                      <a:lvl4pPr>
                        <a:spcBef>
                          <a:spcPct val="20000"/>
                        </a:spcBef>
                        <a:buClr>
                          <a:srgbClr val="FF7F00"/>
                        </a:buClr>
                        <a:defRPr sz="2000">
                          <a:solidFill>
                            <a:schemeClr val="tx1"/>
                          </a:solidFill>
                          <a:latin typeface="Arial" panose="020B0604020202020204" pitchFamily="34" charset="0"/>
                        </a:defRPr>
                      </a:lvl4pPr>
                      <a:lvl5pPr>
                        <a:spcBef>
                          <a:spcPct val="20000"/>
                        </a:spcBef>
                        <a:buClr>
                          <a:srgbClr val="FF7F00"/>
                        </a:buClr>
                        <a:defRPr sz="2000">
                          <a:solidFill>
                            <a:schemeClr val="tx1"/>
                          </a:solidFill>
                          <a:latin typeface="Arial" panose="020B0604020202020204" pitchFamily="34" charset="0"/>
                        </a:defRPr>
                      </a:lvl5pPr>
                      <a:lvl6pPr fontAlgn="base">
                        <a:spcBef>
                          <a:spcPct val="20000"/>
                        </a:spcBef>
                        <a:spcAft>
                          <a:spcPct val="0"/>
                        </a:spcAft>
                        <a:buClr>
                          <a:srgbClr val="FF7F00"/>
                        </a:buClr>
                        <a:defRPr sz="2000">
                          <a:solidFill>
                            <a:schemeClr val="tx1"/>
                          </a:solidFill>
                          <a:latin typeface="Arial" panose="020B0604020202020204" pitchFamily="34" charset="0"/>
                        </a:defRPr>
                      </a:lvl6pPr>
                      <a:lvl7pPr fontAlgn="base">
                        <a:spcBef>
                          <a:spcPct val="20000"/>
                        </a:spcBef>
                        <a:spcAft>
                          <a:spcPct val="0"/>
                        </a:spcAft>
                        <a:buClr>
                          <a:srgbClr val="FF7F00"/>
                        </a:buClr>
                        <a:defRPr sz="2000">
                          <a:solidFill>
                            <a:schemeClr val="tx1"/>
                          </a:solidFill>
                          <a:latin typeface="Arial" panose="020B0604020202020204" pitchFamily="34" charset="0"/>
                        </a:defRPr>
                      </a:lvl7pPr>
                      <a:lvl8pPr fontAlgn="base">
                        <a:spcBef>
                          <a:spcPct val="20000"/>
                        </a:spcBef>
                        <a:spcAft>
                          <a:spcPct val="0"/>
                        </a:spcAft>
                        <a:buClr>
                          <a:srgbClr val="FF7F00"/>
                        </a:buClr>
                        <a:defRPr sz="2000">
                          <a:solidFill>
                            <a:schemeClr val="tx1"/>
                          </a:solidFill>
                          <a:latin typeface="Arial" panose="020B0604020202020204" pitchFamily="34" charset="0"/>
                        </a:defRPr>
                      </a:lvl8pPr>
                      <a:lvl9pPr fontAlgn="base">
                        <a:spcBef>
                          <a:spcPct val="20000"/>
                        </a:spcBef>
                        <a:spcAft>
                          <a:spcPct val="0"/>
                        </a:spcAft>
                        <a:buClr>
                          <a:srgbClr val="FF7F00"/>
                        </a:buCl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FF7F00"/>
                        </a:buClr>
                        <a:buSzTx/>
                        <a:buFontTx/>
                        <a:buNone/>
                        <a:tabLst/>
                      </a:pPr>
                      <a:r>
                        <a:rPr kumimoji="0" lang="en-GB" altLang="en-US" sz="3200" b="0" i="0" u="none" strike="noStrike" cap="none" normalizeH="0" baseline="0" smtClean="0">
                          <a:ln>
                            <a:noFill/>
                          </a:ln>
                          <a:solidFill>
                            <a:schemeClr val="tx1"/>
                          </a:solidFill>
                          <a:effectLst/>
                          <a:latin typeface="Arial" panose="020B0604020202020204" pitchFamily="34" charset="0"/>
                        </a:rPr>
                        <a:t>Table</a:t>
                      </a:r>
                      <a:endParaRPr kumimoji="0" lang="en-US" altLang="en-US" sz="32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FF7F00"/>
                        </a:buClr>
                        <a:defRPr sz="3200">
                          <a:solidFill>
                            <a:schemeClr val="tx1"/>
                          </a:solidFill>
                          <a:latin typeface="Arial" panose="020B0604020202020204" pitchFamily="34" charset="0"/>
                        </a:defRPr>
                      </a:lvl1pPr>
                      <a:lvl2pPr>
                        <a:spcBef>
                          <a:spcPct val="20000"/>
                        </a:spcBef>
                        <a:buClr>
                          <a:srgbClr val="FF7F00"/>
                        </a:buClr>
                        <a:buFont typeface="Arial" panose="020B0604020202020204" pitchFamily="34" charset="0"/>
                        <a:defRPr sz="2800">
                          <a:solidFill>
                            <a:schemeClr val="tx1"/>
                          </a:solidFill>
                          <a:latin typeface="Arial" panose="020B0604020202020204" pitchFamily="34" charset="0"/>
                        </a:defRPr>
                      </a:lvl2pPr>
                      <a:lvl3pPr>
                        <a:spcBef>
                          <a:spcPct val="20000"/>
                        </a:spcBef>
                        <a:buClr>
                          <a:srgbClr val="FF7F00"/>
                        </a:buClr>
                        <a:defRPr sz="2400">
                          <a:solidFill>
                            <a:schemeClr val="tx1"/>
                          </a:solidFill>
                          <a:latin typeface="Arial" panose="020B0604020202020204" pitchFamily="34" charset="0"/>
                        </a:defRPr>
                      </a:lvl3pPr>
                      <a:lvl4pPr>
                        <a:spcBef>
                          <a:spcPct val="20000"/>
                        </a:spcBef>
                        <a:buClr>
                          <a:srgbClr val="FF7F00"/>
                        </a:buClr>
                        <a:defRPr sz="2000">
                          <a:solidFill>
                            <a:schemeClr val="tx1"/>
                          </a:solidFill>
                          <a:latin typeface="Arial" panose="020B0604020202020204" pitchFamily="34" charset="0"/>
                        </a:defRPr>
                      </a:lvl4pPr>
                      <a:lvl5pPr>
                        <a:spcBef>
                          <a:spcPct val="20000"/>
                        </a:spcBef>
                        <a:buClr>
                          <a:srgbClr val="FF7F00"/>
                        </a:buClr>
                        <a:defRPr sz="2000">
                          <a:solidFill>
                            <a:schemeClr val="tx1"/>
                          </a:solidFill>
                          <a:latin typeface="Arial" panose="020B0604020202020204" pitchFamily="34" charset="0"/>
                        </a:defRPr>
                      </a:lvl5pPr>
                      <a:lvl6pPr fontAlgn="base">
                        <a:spcBef>
                          <a:spcPct val="20000"/>
                        </a:spcBef>
                        <a:spcAft>
                          <a:spcPct val="0"/>
                        </a:spcAft>
                        <a:buClr>
                          <a:srgbClr val="FF7F00"/>
                        </a:buClr>
                        <a:defRPr sz="2000">
                          <a:solidFill>
                            <a:schemeClr val="tx1"/>
                          </a:solidFill>
                          <a:latin typeface="Arial" panose="020B0604020202020204" pitchFamily="34" charset="0"/>
                        </a:defRPr>
                      </a:lvl6pPr>
                      <a:lvl7pPr fontAlgn="base">
                        <a:spcBef>
                          <a:spcPct val="20000"/>
                        </a:spcBef>
                        <a:spcAft>
                          <a:spcPct val="0"/>
                        </a:spcAft>
                        <a:buClr>
                          <a:srgbClr val="FF7F00"/>
                        </a:buClr>
                        <a:defRPr sz="2000">
                          <a:solidFill>
                            <a:schemeClr val="tx1"/>
                          </a:solidFill>
                          <a:latin typeface="Arial" panose="020B0604020202020204" pitchFamily="34" charset="0"/>
                        </a:defRPr>
                      </a:lvl7pPr>
                      <a:lvl8pPr fontAlgn="base">
                        <a:spcBef>
                          <a:spcPct val="20000"/>
                        </a:spcBef>
                        <a:spcAft>
                          <a:spcPct val="0"/>
                        </a:spcAft>
                        <a:buClr>
                          <a:srgbClr val="FF7F00"/>
                        </a:buClr>
                        <a:defRPr sz="2000">
                          <a:solidFill>
                            <a:schemeClr val="tx1"/>
                          </a:solidFill>
                          <a:latin typeface="Arial" panose="020B0604020202020204" pitchFamily="34" charset="0"/>
                        </a:defRPr>
                      </a:lvl8pPr>
                      <a:lvl9pPr fontAlgn="base">
                        <a:spcBef>
                          <a:spcPct val="20000"/>
                        </a:spcBef>
                        <a:spcAft>
                          <a:spcPct val="0"/>
                        </a:spcAft>
                        <a:buClr>
                          <a:srgbClr val="FF7F00"/>
                        </a:buCl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FF7F00"/>
                        </a:buClr>
                        <a:buSzTx/>
                        <a:buFontTx/>
                        <a:buNone/>
                        <a:tabLst/>
                      </a:pPr>
                      <a:endParaRPr kumimoji="0" lang="en-GB" altLang="en-US" sz="32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7088">
                <a:tc>
                  <a:txBody>
                    <a:bodyPr/>
                    <a:lstStyle>
                      <a:lvl1pPr>
                        <a:spcBef>
                          <a:spcPct val="20000"/>
                        </a:spcBef>
                        <a:buClr>
                          <a:srgbClr val="FF7F00"/>
                        </a:buClr>
                        <a:defRPr sz="3200">
                          <a:solidFill>
                            <a:schemeClr val="tx1"/>
                          </a:solidFill>
                          <a:latin typeface="Arial" panose="020B0604020202020204" pitchFamily="34" charset="0"/>
                        </a:defRPr>
                      </a:lvl1pPr>
                      <a:lvl2pPr>
                        <a:spcBef>
                          <a:spcPct val="20000"/>
                        </a:spcBef>
                        <a:buClr>
                          <a:srgbClr val="FF7F00"/>
                        </a:buClr>
                        <a:buFont typeface="Arial" panose="020B0604020202020204" pitchFamily="34" charset="0"/>
                        <a:defRPr sz="2800">
                          <a:solidFill>
                            <a:schemeClr val="tx1"/>
                          </a:solidFill>
                          <a:latin typeface="Arial" panose="020B0604020202020204" pitchFamily="34" charset="0"/>
                        </a:defRPr>
                      </a:lvl2pPr>
                      <a:lvl3pPr>
                        <a:spcBef>
                          <a:spcPct val="20000"/>
                        </a:spcBef>
                        <a:buClr>
                          <a:srgbClr val="FF7F00"/>
                        </a:buClr>
                        <a:defRPr sz="2400">
                          <a:solidFill>
                            <a:schemeClr val="tx1"/>
                          </a:solidFill>
                          <a:latin typeface="Arial" panose="020B0604020202020204" pitchFamily="34" charset="0"/>
                        </a:defRPr>
                      </a:lvl3pPr>
                      <a:lvl4pPr>
                        <a:spcBef>
                          <a:spcPct val="20000"/>
                        </a:spcBef>
                        <a:buClr>
                          <a:srgbClr val="FF7F00"/>
                        </a:buClr>
                        <a:defRPr sz="2000">
                          <a:solidFill>
                            <a:schemeClr val="tx1"/>
                          </a:solidFill>
                          <a:latin typeface="Arial" panose="020B0604020202020204" pitchFamily="34" charset="0"/>
                        </a:defRPr>
                      </a:lvl4pPr>
                      <a:lvl5pPr>
                        <a:spcBef>
                          <a:spcPct val="20000"/>
                        </a:spcBef>
                        <a:buClr>
                          <a:srgbClr val="FF7F00"/>
                        </a:buClr>
                        <a:defRPr sz="2000">
                          <a:solidFill>
                            <a:schemeClr val="tx1"/>
                          </a:solidFill>
                          <a:latin typeface="Arial" panose="020B0604020202020204" pitchFamily="34" charset="0"/>
                        </a:defRPr>
                      </a:lvl5pPr>
                      <a:lvl6pPr fontAlgn="base">
                        <a:spcBef>
                          <a:spcPct val="20000"/>
                        </a:spcBef>
                        <a:spcAft>
                          <a:spcPct val="0"/>
                        </a:spcAft>
                        <a:buClr>
                          <a:srgbClr val="FF7F00"/>
                        </a:buClr>
                        <a:defRPr sz="2000">
                          <a:solidFill>
                            <a:schemeClr val="tx1"/>
                          </a:solidFill>
                          <a:latin typeface="Arial" panose="020B0604020202020204" pitchFamily="34" charset="0"/>
                        </a:defRPr>
                      </a:lvl6pPr>
                      <a:lvl7pPr fontAlgn="base">
                        <a:spcBef>
                          <a:spcPct val="20000"/>
                        </a:spcBef>
                        <a:spcAft>
                          <a:spcPct val="0"/>
                        </a:spcAft>
                        <a:buClr>
                          <a:srgbClr val="FF7F00"/>
                        </a:buClr>
                        <a:defRPr sz="2000">
                          <a:solidFill>
                            <a:schemeClr val="tx1"/>
                          </a:solidFill>
                          <a:latin typeface="Arial" panose="020B0604020202020204" pitchFamily="34" charset="0"/>
                        </a:defRPr>
                      </a:lvl7pPr>
                      <a:lvl8pPr fontAlgn="base">
                        <a:spcBef>
                          <a:spcPct val="20000"/>
                        </a:spcBef>
                        <a:spcAft>
                          <a:spcPct val="0"/>
                        </a:spcAft>
                        <a:buClr>
                          <a:srgbClr val="FF7F00"/>
                        </a:buClr>
                        <a:defRPr sz="2000">
                          <a:solidFill>
                            <a:schemeClr val="tx1"/>
                          </a:solidFill>
                          <a:latin typeface="Arial" panose="020B0604020202020204" pitchFamily="34" charset="0"/>
                        </a:defRPr>
                      </a:lvl8pPr>
                      <a:lvl9pPr fontAlgn="base">
                        <a:spcBef>
                          <a:spcPct val="20000"/>
                        </a:spcBef>
                        <a:spcAft>
                          <a:spcPct val="0"/>
                        </a:spcAft>
                        <a:buClr>
                          <a:srgbClr val="FF7F00"/>
                        </a:buCl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FF7F00"/>
                        </a:buClr>
                        <a:buSzTx/>
                        <a:buFontTx/>
                        <a:buNone/>
                        <a:tabLst/>
                      </a:pPr>
                      <a:endParaRPr kumimoji="0" lang="en-GB" altLang="en-US" sz="32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FF7F00"/>
                        </a:buClr>
                        <a:defRPr sz="3200">
                          <a:solidFill>
                            <a:schemeClr val="tx1"/>
                          </a:solidFill>
                          <a:latin typeface="Arial" panose="020B0604020202020204" pitchFamily="34" charset="0"/>
                        </a:defRPr>
                      </a:lvl1pPr>
                      <a:lvl2pPr>
                        <a:spcBef>
                          <a:spcPct val="20000"/>
                        </a:spcBef>
                        <a:buClr>
                          <a:srgbClr val="FF7F00"/>
                        </a:buClr>
                        <a:buFont typeface="Arial" panose="020B0604020202020204" pitchFamily="34" charset="0"/>
                        <a:defRPr sz="2800">
                          <a:solidFill>
                            <a:schemeClr val="tx1"/>
                          </a:solidFill>
                          <a:latin typeface="Arial" panose="020B0604020202020204" pitchFamily="34" charset="0"/>
                        </a:defRPr>
                      </a:lvl2pPr>
                      <a:lvl3pPr>
                        <a:spcBef>
                          <a:spcPct val="20000"/>
                        </a:spcBef>
                        <a:buClr>
                          <a:srgbClr val="FF7F00"/>
                        </a:buClr>
                        <a:defRPr sz="2400">
                          <a:solidFill>
                            <a:schemeClr val="tx1"/>
                          </a:solidFill>
                          <a:latin typeface="Arial" panose="020B0604020202020204" pitchFamily="34" charset="0"/>
                        </a:defRPr>
                      </a:lvl3pPr>
                      <a:lvl4pPr>
                        <a:spcBef>
                          <a:spcPct val="20000"/>
                        </a:spcBef>
                        <a:buClr>
                          <a:srgbClr val="FF7F00"/>
                        </a:buClr>
                        <a:defRPr sz="2000">
                          <a:solidFill>
                            <a:schemeClr val="tx1"/>
                          </a:solidFill>
                          <a:latin typeface="Arial" panose="020B0604020202020204" pitchFamily="34" charset="0"/>
                        </a:defRPr>
                      </a:lvl4pPr>
                      <a:lvl5pPr>
                        <a:spcBef>
                          <a:spcPct val="20000"/>
                        </a:spcBef>
                        <a:buClr>
                          <a:srgbClr val="FF7F00"/>
                        </a:buClr>
                        <a:defRPr sz="2000">
                          <a:solidFill>
                            <a:schemeClr val="tx1"/>
                          </a:solidFill>
                          <a:latin typeface="Arial" panose="020B0604020202020204" pitchFamily="34" charset="0"/>
                        </a:defRPr>
                      </a:lvl5pPr>
                      <a:lvl6pPr fontAlgn="base">
                        <a:spcBef>
                          <a:spcPct val="20000"/>
                        </a:spcBef>
                        <a:spcAft>
                          <a:spcPct val="0"/>
                        </a:spcAft>
                        <a:buClr>
                          <a:srgbClr val="FF7F00"/>
                        </a:buClr>
                        <a:defRPr sz="2000">
                          <a:solidFill>
                            <a:schemeClr val="tx1"/>
                          </a:solidFill>
                          <a:latin typeface="Arial" panose="020B0604020202020204" pitchFamily="34" charset="0"/>
                        </a:defRPr>
                      </a:lvl6pPr>
                      <a:lvl7pPr fontAlgn="base">
                        <a:spcBef>
                          <a:spcPct val="20000"/>
                        </a:spcBef>
                        <a:spcAft>
                          <a:spcPct val="0"/>
                        </a:spcAft>
                        <a:buClr>
                          <a:srgbClr val="FF7F00"/>
                        </a:buClr>
                        <a:defRPr sz="2000">
                          <a:solidFill>
                            <a:schemeClr val="tx1"/>
                          </a:solidFill>
                          <a:latin typeface="Arial" panose="020B0604020202020204" pitchFamily="34" charset="0"/>
                        </a:defRPr>
                      </a:lvl7pPr>
                      <a:lvl8pPr fontAlgn="base">
                        <a:spcBef>
                          <a:spcPct val="20000"/>
                        </a:spcBef>
                        <a:spcAft>
                          <a:spcPct val="0"/>
                        </a:spcAft>
                        <a:buClr>
                          <a:srgbClr val="FF7F00"/>
                        </a:buClr>
                        <a:defRPr sz="2000">
                          <a:solidFill>
                            <a:schemeClr val="tx1"/>
                          </a:solidFill>
                          <a:latin typeface="Arial" panose="020B0604020202020204" pitchFamily="34" charset="0"/>
                        </a:defRPr>
                      </a:lvl8pPr>
                      <a:lvl9pPr fontAlgn="base">
                        <a:spcBef>
                          <a:spcPct val="20000"/>
                        </a:spcBef>
                        <a:spcAft>
                          <a:spcPct val="0"/>
                        </a:spcAft>
                        <a:buClr>
                          <a:srgbClr val="FF7F00"/>
                        </a:buCl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FF7F00"/>
                        </a:buClr>
                        <a:buSzTx/>
                        <a:buFontTx/>
                        <a:buNone/>
                        <a:tabLst/>
                      </a:pPr>
                      <a:endParaRPr kumimoji="0" lang="en-GB" altLang="en-US" sz="32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03" name="Rectangle 15"/>
          <p:cNvSpPr>
            <a:spLocks noChangeArrowheads="1"/>
          </p:cNvSpPr>
          <p:nvPr/>
        </p:nvSpPr>
        <p:spPr bwMode="auto">
          <a:xfrm>
            <a:off x="755650" y="4652963"/>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2304" name="Rectangle 16"/>
          <p:cNvSpPr>
            <a:spLocks noChangeArrowheads="1"/>
          </p:cNvSpPr>
          <p:nvPr/>
        </p:nvSpPr>
        <p:spPr bwMode="auto">
          <a:xfrm>
            <a:off x="4211638" y="4652963"/>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2305" name="Line 17"/>
          <p:cNvSpPr>
            <a:spLocks noChangeShapeType="1"/>
          </p:cNvSpPr>
          <p:nvPr/>
        </p:nvSpPr>
        <p:spPr bwMode="auto">
          <a:xfrm flipV="1">
            <a:off x="4787900" y="2852738"/>
            <a:ext cx="574675"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4339"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4340"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434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434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434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434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AEA38C"/>
      </a:dk1>
      <a:lt1>
        <a:srgbClr val="FFFFFF"/>
      </a:lt1>
      <a:dk2>
        <a:srgbClr val="5E5E56"/>
      </a:dk2>
      <a:lt2>
        <a:srgbClr val="FF7F00"/>
      </a:lt2>
      <a:accent1>
        <a:srgbClr val="9A001D"/>
      </a:accent1>
      <a:accent2>
        <a:srgbClr val="99CCFF"/>
      </a:accent2>
      <a:accent3>
        <a:srgbClr val="B6B6B4"/>
      </a:accent3>
      <a:accent4>
        <a:srgbClr val="DADADA"/>
      </a:accent4>
      <a:accent5>
        <a:srgbClr val="CAAAAB"/>
      </a:accent5>
      <a:accent6>
        <a:srgbClr val="8AB9E7"/>
      </a:accent6>
      <a:hlink>
        <a:srgbClr val="E9A021"/>
      </a:hlink>
      <a:folHlink>
        <a:srgbClr val="EBE60C"/>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FFFFFF"/>
        </a:dk1>
        <a:lt1>
          <a:srgbClr val="FFFFFF"/>
        </a:lt1>
        <a:dk2>
          <a:srgbClr val="FF7F00"/>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808080"/>
        </a:dk1>
        <a:lt1>
          <a:srgbClr val="FFFFFF"/>
        </a:lt1>
        <a:dk2>
          <a:srgbClr val="5E5E56"/>
        </a:dk2>
        <a:lt2>
          <a:srgbClr val="FF7F00"/>
        </a:lt2>
        <a:accent1>
          <a:srgbClr val="BBE0E3"/>
        </a:accent1>
        <a:accent2>
          <a:srgbClr val="333399"/>
        </a:accent2>
        <a:accent3>
          <a:srgbClr val="B6B6B4"/>
        </a:accent3>
        <a:accent4>
          <a:srgbClr val="DADADA"/>
        </a:accent4>
        <a:accent5>
          <a:srgbClr val="DAEDEF"/>
        </a:accent5>
        <a:accent6>
          <a:srgbClr val="2D2D8A"/>
        </a:accent6>
        <a:hlink>
          <a:srgbClr val="009999"/>
        </a:hlink>
        <a:folHlink>
          <a:srgbClr val="99CC00"/>
        </a:folHlink>
      </a:clrScheme>
      <a:clrMap bg1="dk2" tx1="lt1" bg2="dk1" tx2="lt2" accent1="accent1" accent2="accent2" accent3="accent3" accent4="accent4" accent5="accent5" accent6="accent6" hlink="hlink" folHlink="folHlink"/>
    </a:extraClrScheme>
    <a:extraClrScheme>
      <a:clrScheme name="Default Design 15">
        <a:dk1>
          <a:srgbClr val="808080"/>
        </a:dk1>
        <a:lt1>
          <a:srgbClr val="FFFFFF"/>
        </a:lt1>
        <a:dk2>
          <a:srgbClr val="5E5E56"/>
        </a:dk2>
        <a:lt2>
          <a:srgbClr val="FF7F00"/>
        </a:lt2>
        <a:accent1>
          <a:srgbClr val="FF9900"/>
        </a:accent1>
        <a:accent2>
          <a:srgbClr val="333399"/>
        </a:accent2>
        <a:accent3>
          <a:srgbClr val="B6B6B4"/>
        </a:accent3>
        <a:accent4>
          <a:srgbClr val="DADADA"/>
        </a:accent4>
        <a:accent5>
          <a:srgbClr val="FFCAAA"/>
        </a:accent5>
        <a:accent6>
          <a:srgbClr val="2D2D8A"/>
        </a:accent6>
        <a:hlink>
          <a:srgbClr val="009999"/>
        </a:hlink>
        <a:folHlink>
          <a:srgbClr val="99CC00"/>
        </a:folHlink>
      </a:clrScheme>
      <a:clrMap bg1="dk2" tx1="lt1" bg2="dk1" tx2="lt2" accent1="accent1" accent2="accent2" accent3="accent3" accent4="accent4" accent5="accent5" accent6="accent6" hlink="hlink" folHlink="folHlink"/>
    </a:extraClrScheme>
    <a:extraClrScheme>
      <a:clrScheme name="Default Design 16">
        <a:dk1>
          <a:srgbClr val="6E6358"/>
        </a:dk1>
        <a:lt1>
          <a:srgbClr val="FFFFFF"/>
        </a:lt1>
        <a:dk2>
          <a:srgbClr val="5E5E56"/>
        </a:dk2>
        <a:lt2>
          <a:srgbClr val="FF7F00"/>
        </a:lt2>
        <a:accent1>
          <a:srgbClr val="FF9900"/>
        </a:accent1>
        <a:accent2>
          <a:srgbClr val="333399"/>
        </a:accent2>
        <a:accent3>
          <a:srgbClr val="B6B6B4"/>
        </a:accent3>
        <a:accent4>
          <a:srgbClr val="DADADA"/>
        </a:accent4>
        <a:accent5>
          <a:srgbClr val="FFCAAA"/>
        </a:accent5>
        <a:accent6>
          <a:srgbClr val="2D2D8A"/>
        </a:accent6>
        <a:hlink>
          <a:srgbClr val="009999"/>
        </a:hlink>
        <a:folHlink>
          <a:srgbClr val="99CC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TotalTime>
  <Words>214</Words>
  <Application>Microsoft Office PowerPoint</Application>
  <PresentationFormat>On-screen Show (4:3)</PresentationFormat>
  <Paragraphs>35</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COSMIC RINGS</vt:lpstr>
      <vt:lpstr>Example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Cosmic Rings Template</dc:title>
  <dc:creator>Presentation Magazine</dc:creator>
  <cp:lastModifiedBy>Jonty Pearce</cp:lastModifiedBy>
  <cp:revision>13</cp:revision>
  <dcterms:created xsi:type="dcterms:W3CDTF">2005-03-26T15:14:34Z</dcterms:created>
  <dcterms:modified xsi:type="dcterms:W3CDTF">2015-02-22T11:06:52Z</dcterms:modified>
</cp:coreProperties>
</file>