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0080"/>
    <a:srgbClr val="FFFFFF"/>
    <a:srgbClr val="5D7E9D"/>
    <a:srgbClr val="191919"/>
    <a:srgbClr val="8000FF"/>
    <a:srgbClr val="666666"/>
    <a:srgbClr val="1516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A94920E-1B28-48AA-935C-6954056636DE}" type="slidenum">
              <a:rPr lang="en-US" altLang="en-US"/>
              <a:pPr>
                <a:defRPr/>
              </a:pPr>
              <a:t>‹#›</a:t>
            </a:fld>
            <a:endParaRPr lang="en-US" altLang="en-US"/>
          </a:p>
        </p:txBody>
      </p:sp>
    </p:spTree>
    <p:extLst>
      <p:ext uri="{BB962C8B-B14F-4D97-AF65-F5344CB8AC3E}">
        <p14:creationId xmlns:p14="http://schemas.microsoft.com/office/powerpoint/2010/main" val="22746695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FA8A498-D1EC-49A9-8E0C-EF0765A5806D}" type="slidenum">
              <a:rPr lang="en-US" altLang="en-US"/>
              <a:pPr>
                <a:defRPr/>
              </a:pPr>
              <a:t>‹#›</a:t>
            </a:fld>
            <a:endParaRPr lang="en-US" altLang="en-US"/>
          </a:p>
        </p:txBody>
      </p:sp>
    </p:spTree>
    <p:extLst>
      <p:ext uri="{BB962C8B-B14F-4D97-AF65-F5344CB8AC3E}">
        <p14:creationId xmlns:p14="http://schemas.microsoft.com/office/powerpoint/2010/main" val="39611591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8DECB1D-2C25-4BF9-86B9-15C9BF8C0F2C}"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781967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506D6DC-B83C-4641-9729-FE5692293387}"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69449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4389D09-FEE4-4AA3-81CE-6EB9B618C850}"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08634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EB992B4-7AE4-4374-8BDB-A6E06ED1FDBD}"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78600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AC1996F-1E85-43E4-892C-671AB72609E7}"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39877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BA28119-AD64-425F-9862-FF90402AD35C}"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872920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sp>
        <p:nvSpPr>
          <p:cNvPr id="4" name="Rectangle 17"/>
          <p:cNvSpPr>
            <a:spLocks noChangeArrowheads="1"/>
          </p:cNvSpPr>
          <p:nvPr userDrawn="1"/>
        </p:nvSpPr>
        <p:spPr bwMode="auto">
          <a:xfrm>
            <a:off x="0" y="0"/>
            <a:ext cx="9144000" cy="6858000"/>
          </a:xfrm>
          <a:prstGeom prst="rect">
            <a:avLst/>
          </a:prstGeom>
          <a:solidFill>
            <a:srgbClr val="15161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pic>
        <p:nvPicPr>
          <p:cNvPr id="5" name="Picture 14" descr="3Dsnow"/>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7150" y="76200"/>
            <a:ext cx="9010650" cy="675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7"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smtClean="0"/>
            </a:lvl1pPr>
          </a:lstStyle>
          <a:p>
            <a:pPr>
              <a:defRPr/>
            </a:pPr>
            <a:fld id="{070CAE10-2D01-4F02-B378-A1D1B14B1A3E}" type="slidenum">
              <a:rPr lang="en-US" altLang="en-US"/>
              <a:pPr>
                <a:defRPr/>
              </a:pPr>
              <a:t>‹#›</a:t>
            </a:fld>
            <a:endParaRPr lang="en-US" altLang="en-US"/>
          </a:p>
        </p:txBody>
      </p:sp>
    </p:spTree>
    <p:extLst>
      <p:ext uri="{BB962C8B-B14F-4D97-AF65-F5344CB8AC3E}">
        <p14:creationId xmlns:p14="http://schemas.microsoft.com/office/powerpoint/2010/main" val="1240816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F430C3F-7259-45B5-8EFB-39ECDE27B8AA}" type="slidenum">
              <a:rPr lang="en-US" altLang="en-US"/>
              <a:pPr>
                <a:defRPr/>
              </a:pPr>
              <a:t>‹#›</a:t>
            </a:fld>
            <a:endParaRPr lang="en-US" altLang="en-US"/>
          </a:p>
        </p:txBody>
      </p:sp>
    </p:spTree>
    <p:extLst>
      <p:ext uri="{BB962C8B-B14F-4D97-AF65-F5344CB8AC3E}">
        <p14:creationId xmlns:p14="http://schemas.microsoft.com/office/powerpoint/2010/main" val="3563586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0B34F37-9CB8-4A9A-B9E9-9DBE9D853705}" type="slidenum">
              <a:rPr lang="en-US" altLang="en-US"/>
              <a:pPr>
                <a:defRPr/>
              </a:pPr>
              <a:t>‹#›</a:t>
            </a:fld>
            <a:endParaRPr lang="en-US" altLang="en-US"/>
          </a:p>
        </p:txBody>
      </p:sp>
    </p:spTree>
    <p:extLst>
      <p:ext uri="{BB962C8B-B14F-4D97-AF65-F5344CB8AC3E}">
        <p14:creationId xmlns:p14="http://schemas.microsoft.com/office/powerpoint/2010/main" val="20213164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CE153DA-27DA-4F7C-92B6-402A7E5A0410}" type="slidenum">
              <a:rPr lang="en-US" altLang="en-US"/>
              <a:pPr>
                <a:defRPr/>
              </a:pPr>
              <a:t>‹#›</a:t>
            </a:fld>
            <a:endParaRPr lang="en-US" altLang="en-US"/>
          </a:p>
        </p:txBody>
      </p:sp>
    </p:spTree>
    <p:extLst>
      <p:ext uri="{BB962C8B-B14F-4D97-AF65-F5344CB8AC3E}">
        <p14:creationId xmlns:p14="http://schemas.microsoft.com/office/powerpoint/2010/main" val="12090901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05222D1-5948-483B-9CA4-BA5EDF310DB9}" type="slidenum">
              <a:rPr lang="en-US" altLang="en-US"/>
              <a:pPr>
                <a:defRPr/>
              </a:pPr>
              <a:t>‹#›</a:t>
            </a:fld>
            <a:endParaRPr lang="en-US" altLang="en-US"/>
          </a:p>
        </p:txBody>
      </p:sp>
    </p:spTree>
    <p:extLst>
      <p:ext uri="{BB962C8B-B14F-4D97-AF65-F5344CB8AC3E}">
        <p14:creationId xmlns:p14="http://schemas.microsoft.com/office/powerpoint/2010/main" val="2136759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6C58BFC-67D4-4370-93B5-78A37E61C564}" type="slidenum">
              <a:rPr lang="en-US" altLang="en-US"/>
              <a:pPr>
                <a:defRPr/>
              </a:pPr>
              <a:t>‹#›</a:t>
            </a:fld>
            <a:endParaRPr lang="en-US" altLang="en-US"/>
          </a:p>
        </p:txBody>
      </p:sp>
    </p:spTree>
    <p:extLst>
      <p:ext uri="{BB962C8B-B14F-4D97-AF65-F5344CB8AC3E}">
        <p14:creationId xmlns:p14="http://schemas.microsoft.com/office/powerpoint/2010/main" val="1885953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DCBCAD6-0CD0-4B60-BA24-357F93AB8A8A}" type="slidenum">
              <a:rPr lang="en-US" altLang="en-US"/>
              <a:pPr>
                <a:defRPr/>
              </a:pPr>
              <a:t>‹#›</a:t>
            </a:fld>
            <a:endParaRPr lang="en-US" altLang="en-US"/>
          </a:p>
        </p:txBody>
      </p:sp>
    </p:spTree>
    <p:extLst>
      <p:ext uri="{BB962C8B-B14F-4D97-AF65-F5344CB8AC3E}">
        <p14:creationId xmlns:p14="http://schemas.microsoft.com/office/powerpoint/2010/main" val="4013716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8236B37-D334-4291-8FE3-9AE4975092D3}" type="slidenum">
              <a:rPr lang="en-US" altLang="en-US"/>
              <a:pPr>
                <a:defRPr/>
              </a:pPr>
              <a:t>‹#›</a:t>
            </a:fld>
            <a:endParaRPr lang="en-US" altLang="en-US"/>
          </a:p>
        </p:txBody>
      </p:sp>
    </p:spTree>
    <p:extLst>
      <p:ext uri="{BB962C8B-B14F-4D97-AF65-F5344CB8AC3E}">
        <p14:creationId xmlns:p14="http://schemas.microsoft.com/office/powerpoint/2010/main" val="3628432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C8CEDCB3-3EAC-48F7-94CC-F1E41C2081D7}" type="slidenum">
              <a:rPr lang="en-US" altLang="en-US"/>
              <a:pPr>
                <a:defRPr/>
              </a:pPr>
              <a:t>‹#›</a:t>
            </a:fld>
            <a:endParaRPr lang="en-US" altLang="en-US"/>
          </a:p>
        </p:txBody>
      </p:sp>
    </p:spTree>
    <p:extLst>
      <p:ext uri="{BB962C8B-B14F-4D97-AF65-F5344CB8AC3E}">
        <p14:creationId xmlns:p14="http://schemas.microsoft.com/office/powerpoint/2010/main" val="3266324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C838D713-5235-4AE9-ACDA-E0207F60BF56}" type="slidenum">
              <a:rPr lang="en-US" altLang="en-US"/>
              <a:pPr>
                <a:defRPr/>
              </a:pPr>
              <a:t>‹#›</a:t>
            </a:fld>
            <a:endParaRPr lang="en-US" altLang="en-US"/>
          </a:p>
        </p:txBody>
      </p:sp>
    </p:spTree>
    <p:extLst>
      <p:ext uri="{BB962C8B-B14F-4D97-AF65-F5344CB8AC3E}">
        <p14:creationId xmlns:p14="http://schemas.microsoft.com/office/powerpoint/2010/main" val="3644702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661235DF-AAC0-4360-95BA-DEF04BEED22E}" type="slidenum">
              <a:rPr lang="en-US" altLang="en-US"/>
              <a:pPr>
                <a:defRPr/>
              </a:pPr>
              <a:t>‹#›</a:t>
            </a:fld>
            <a:endParaRPr lang="en-US" altLang="en-US"/>
          </a:p>
        </p:txBody>
      </p:sp>
    </p:spTree>
    <p:extLst>
      <p:ext uri="{BB962C8B-B14F-4D97-AF65-F5344CB8AC3E}">
        <p14:creationId xmlns:p14="http://schemas.microsoft.com/office/powerpoint/2010/main" val="1587414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8282BEC-EBB1-4726-91D6-05E54BE20A8A}" type="slidenum">
              <a:rPr lang="en-US" altLang="en-US"/>
              <a:pPr>
                <a:defRPr/>
              </a:pPr>
              <a:t>‹#›</a:t>
            </a:fld>
            <a:endParaRPr lang="en-US" altLang="en-US"/>
          </a:p>
        </p:txBody>
      </p:sp>
    </p:spTree>
    <p:extLst>
      <p:ext uri="{BB962C8B-B14F-4D97-AF65-F5344CB8AC3E}">
        <p14:creationId xmlns:p14="http://schemas.microsoft.com/office/powerpoint/2010/main" val="82984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FF91F01-973E-4626-B0EC-E83C48520898}" type="slidenum">
              <a:rPr lang="en-US" altLang="en-US"/>
              <a:pPr>
                <a:defRPr/>
              </a:pPr>
              <a:t>‹#›</a:t>
            </a:fld>
            <a:endParaRPr lang="en-US" altLang="en-US"/>
          </a:p>
        </p:txBody>
      </p:sp>
    </p:spTree>
    <p:extLst>
      <p:ext uri="{BB962C8B-B14F-4D97-AF65-F5344CB8AC3E}">
        <p14:creationId xmlns:p14="http://schemas.microsoft.com/office/powerpoint/2010/main" val="3258596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5"/>
          <p:cNvSpPr>
            <a:spLocks noChangeArrowheads="1"/>
          </p:cNvSpPr>
          <p:nvPr userDrawn="1"/>
        </p:nvSpPr>
        <p:spPr bwMode="auto">
          <a:xfrm>
            <a:off x="0" y="0"/>
            <a:ext cx="9144000" cy="6858000"/>
          </a:xfrm>
          <a:prstGeom prst="rect">
            <a:avLst/>
          </a:prstGeom>
          <a:solidFill>
            <a:srgbClr val="15161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pic>
        <p:nvPicPr>
          <p:cNvPr id="1027" name="Picture 14" descr="snow3Dsmall"/>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57150" y="1752600"/>
            <a:ext cx="6800850" cy="510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9D7F8BB4-5251-48A7-92C1-EE333BA8C5F8}"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1719263"/>
            <a:ext cx="7772400" cy="1470025"/>
          </a:xfrm>
          <a:gradFill rotWithShape="0">
            <a:gsLst>
              <a:gs pos="0">
                <a:schemeClr val="accent1">
                  <a:alpha val="82999"/>
                </a:schemeClr>
              </a:gs>
              <a:gs pos="100000">
                <a:schemeClr val="accent1">
                  <a:alpha val="82999"/>
                </a:schemeClr>
              </a:gs>
            </a:gsLst>
            <a:lin ang="5400000" scaled="1"/>
          </a:gradFill>
          <a:ln w="38100">
            <a:solidFill>
              <a:srgbClr val="FF0080"/>
            </a:solidFill>
            <a:miter lim="800000"/>
            <a:headEnd/>
            <a:tailEnd/>
          </a:ln>
        </p:spPr>
        <p:txBody>
          <a:bodyPr/>
          <a:lstStyle/>
          <a:p>
            <a:pPr eaLnBrk="1" hangingPunct="1"/>
            <a:r>
              <a:rPr lang="en-US" altLang="en-US" sz="7200" b="1" smtClean="0">
                <a:solidFill>
                  <a:srgbClr val="FFFFFF"/>
                </a:solidFill>
              </a:rPr>
              <a:t>Falling snow</a:t>
            </a:r>
            <a:endParaRPr lang="en-US" altLang="en-US" smtClean="0"/>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solidFill>
                  <a:schemeClr val="bg2"/>
                </a:solidFill>
              </a:rPr>
              <a:t>Bullet Point</a:t>
            </a:r>
          </a:p>
          <a:p>
            <a:pPr eaLnBrk="1" hangingPunct="1"/>
            <a:r>
              <a:rPr lang="en-GB" altLang="en-US" smtClean="0">
                <a:solidFill>
                  <a:schemeClr val="bg2"/>
                </a:solidFill>
              </a:rPr>
              <a:t>Bullet Point</a:t>
            </a:r>
          </a:p>
          <a:p>
            <a:pPr lvl="1" eaLnBrk="1" hangingPunct="1"/>
            <a:r>
              <a:rPr lang="en-GB" altLang="en-US" smtClean="0">
                <a:solidFill>
                  <a:schemeClr val="bg2"/>
                </a:solidFill>
              </a:rPr>
              <a:t>Sub Bullet</a:t>
            </a:r>
            <a:endParaRPr lang="en-US" altLang="en-US" smtClean="0">
              <a:solidFill>
                <a:schemeClr val="bg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219200"/>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2192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23" descr="christtrelightssmall"/>
          <p:cNvPicPr>
            <a:picLocks noChangeAspect="1" noChangeArrowheads="1"/>
          </p:cNvPicPr>
          <p:nvPr/>
        </p:nvPicPr>
        <p:blipFill>
          <a:blip r:embed="rId3">
            <a:extLst>
              <a:ext uri="{28A0092B-C50C-407E-A947-70E740481C1C}">
                <a14:useLocalDpi xmlns:a14="http://schemas.microsoft.com/office/drawing/2010/main" val="0"/>
              </a:ext>
            </a:extLst>
          </a:blip>
          <a:srcRect l="10165" t="53319" r="61618"/>
          <a:stretch>
            <a:fillRect/>
          </a:stretch>
        </p:blipFill>
        <p:spPr bwMode="auto">
          <a:xfrm>
            <a:off x="5715000" y="1417638"/>
            <a:ext cx="2590800" cy="3214687"/>
          </a:xfrm>
          <a:prstGeom prst="rect">
            <a:avLst/>
          </a:prstGeom>
          <a:noFill/>
          <a:ln w="76200">
            <a:solidFill>
              <a:schemeClr val="hlink"/>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3497263"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6392863"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4080"/>
      </a:dk1>
      <a:lt1>
        <a:srgbClr val="0080FF"/>
      </a:lt1>
      <a:dk2>
        <a:srgbClr val="000000"/>
      </a:dk2>
      <a:lt2>
        <a:srgbClr val="0080FF"/>
      </a:lt2>
      <a:accent1>
        <a:srgbClr val="66CCFF"/>
      </a:accent1>
      <a:accent2>
        <a:srgbClr val="333399"/>
      </a:accent2>
      <a:accent3>
        <a:srgbClr val="AAAAAA"/>
      </a:accent3>
      <a:accent4>
        <a:srgbClr val="006CDA"/>
      </a:accent4>
      <a:accent5>
        <a:srgbClr val="B8E2FF"/>
      </a:accent5>
      <a:accent6>
        <a:srgbClr val="2D2D8A"/>
      </a:accent6>
      <a:hlink>
        <a:srgbClr val="FF66FF"/>
      </a:hlink>
      <a:folHlink>
        <a:srgbClr val="004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2004:Templates:Presentations:Designs:Clipboard</Template>
  <TotalTime>1043</TotalTime>
  <Words>216</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Falling snow</vt:lpstr>
      <vt:lpstr>Example of a Bullet Point Slide</vt:lpstr>
      <vt:lpstr>Example of a chart</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Falling Snow Template</dc:title>
  <dc:creator>Presentation Magazine</dc:creator>
  <cp:lastModifiedBy>Jonty Pearce</cp:lastModifiedBy>
  <cp:revision>39</cp:revision>
  <dcterms:modified xsi:type="dcterms:W3CDTF">2015-02-22T11:06:50Z</dcterms:modified>
</cp:coreProperties>
</file>