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3" r:id="rId5"/>
    <p:sldId id="261" r:id="rId6"/>
    <p:sldId id="262" r:id="rId7"/>
    <p:sldId id="264"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164">
          <p15:clr>
            <a:srgbClr val="A4A3A4"/>
          </p15:clr>
        </p15:guide>
        <p15:guide id="2" orient="horz" pos="3996">
          <p15:clr>
            <a:srgbClr val="A4A3A4"/>
          </p15:clr>
        </p15:guide>
        <p15:guide id="3" pos="288">
          <p15:clr>
            <a:srgbClr val="A4A3A4"/>
          </p15:clr>
        </p15:guide>
        <p15:guide id="4" pos="54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83" autoAdjust="0"/>
    <p:restoredTop sz="94660"/>
  </p:normalViewPr>
  <p:slideViewPr>
    <p:cSldViewPr snapToGrid="0">
      <p:cViewPr varScale="1">
        <p:scale>
          <a:sx n="118" d="100"/>
          <a:sy n="118" d="100"/>
        </p:scale>
        <p:origin x="-1500" y="-102"/>
      </p:cViewPr>
      <p:guideLst>
        <p:guide orient="horz" pos="1164"/>
        <p:guide orient="horz" pos="3996"/>
        <p:guide pos="288"/>
        <p:guide pos="548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9E87ED10-1E06-44D4-9C71-17838496E994}" type="datetimeFigureOut">
              <a:rPr lang="en-US" altLang="en-US"/>
              <a:pPr>
                <a:defRPr/>
              </a:pPr>
              <a:t>2/22/2015</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F7E4EF5-0FFC-43DA-9144-A56CEAA3FCBB}" type="slidenum">
              <a:rPr lang="en-US" altLang="en-US"/>
              <a:pPr>
                <a:defRPr/>
              </a:pPr>
              <a:t>‹#›</a:t>
            </a:fld>
            <a:endParaRPr lang="en-US" altLang="en-US"/>
          </a:p>
        </p:txBody>
      </p:sp>
    </p:spTree>
    <p:extLst>
      <p:ext uri="{BB962C8B-B14F-4D97-AF65-F5344CB8AC3E}">
        <p14:creationId xmlns:p14="http://schemas.microsoft.com/office/powerpoint/2010/main" val="2409592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3C3C803-01AA-4D3B-8C1A-220DFC1DAC49}" type="slidenum">
              <a:rPr lang="en-US" altLang="en-US"/>
              <a:pPr/>
              <a:t>1</a:t>
            </a:fld>
            <a:endParaRPr lang="en-US" altLang="en-US"/>
          </a:p>
        </p:txBody>
      </p:sp>
    </p:spTree>
    <p:extLst>
      <p:ext uri="{BB962C8B-B14F-4D97-AF65-F5344CB8AC3E}">
        <p14:creationId xmlns:p14="http://schemas.microsoft.com/office/powerpoint/2010/main" val="131873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DF551E9-0B65-4D46-83FB-13D4EAC47492}" type="slidenum">
              <a:rPr lang="en-US" altLang="en-US"/>
              <a:pPr/>
              <a:t>2</a:t>
            </a:fld>
            <a:endParaRPr lang="en-US" altLang="en-US"/>
          </a:p>
        </p:txBody>
      </p:sp>
    </p:spTree>
    <p:extLst>
      <p:ext uri="{BB962C8B-B14F-4D97-AF65-F5344CB8AC3E}">
        <p14:creationId xmlns:p14="http://schemas.microsoft.com/office/powerpoint/2010/main" val="2820591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C69828E-00EF-44D7-8B90-3B6E453F7707}" type="slidenum">
              <a:rPr lang="en-US" altLang="en-US"/>
              <a:pPr/>
              <a:t>3</a:t>
            </a:fld>
            <a:endParaRPr lang="en-US" altLang="en-US"/>
          </a:p>
        </p:txBody>
      </p:sp>
    </p:spTree>
    <p:extLst>
      <p:ext uri="{BB962C8B-B14F-4D97-AF65-F5344CB8AC3E}">
        <p14:creationId xmlns:p14="http://schemas.microsoft.com/office/powerpoint/2010/main" val="2395407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1833467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407334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1035306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1369490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8" name="Title Placeholder 1"/>
          <p:cNvSpPr>
            <a:spLocks noGrp="1"/>
          </p:cNvSpPr>
          <p:nvPr>
            <p:ph type="ctrTitle"/>
          </p:nvPr>
        </p:nvSpPr>
        <p:spPr>
          <a:xfrm>
            <a:off x="454025" y="3424238"/>
            <a:ext cx="8240713" cy="1058862"/>
          </a:xfrm>
        </p:spPr>
        <p:txBody>
          <a:bodyPr anchor="ctr"/>
          <a:lstStyle>
            <a:lvl1pPr algn="ctr">
              <a:defRPr sz="3600" smtClean="0">
                <a:latin typeface="Arial" panose="020B0604020202020204" pitchFamily="34" charset="0"/>
              </a:defRPr>
            </a:lvl1pPr>
          </a:lstStyle>
          <a:p>
            <a:pPr lvl="0"/>
            <a:r>
              <a:rPr lang="en-US" altLang="en-US" noProof="0" smtClean="0"/>
              <a:t>Click to edit Master title style</a:t>
            </a:r>
          </a:p>
        </p:txBody>
      </p:sp>
      <p:sp>
        <p:nvSpPr>
          <p:cNvPr id="1027" name="Text Placeholder 2"/>
          <p:cNvSpPr>
            <a:spLocks noGrp="1"/>
          </p:cNvSpPr>
          <p:nvPr>
            <p:ph type="subTitle" idx="1"/>
          </p:nvPr>
        </p:nvSpPr>
        <p:spPr>
          <a:xfrm>
            <a:off x="454025" y="4765675"/>
            <a:ext cx="8248650" cy="812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a:defRPr sz="2800" smtClean="0">
                <a:solidFill>
                  <a:schemeClr val="bg1"/>
                </a:solidFill>
                <a:effectLst/>
                <a:latin typeface="Arial" panose="020B0604020202020204" pitchFamily="34" charset="0"/>
              </a:defRPr>
            </a:lvl1pPr>
          </a:lstStyle>
          <a:p>
            <a:pPr lvl="0"/>
            <a:r>
              <a:rPr lang="en-US" altLang="en-US" noProof="0" smtClean="0"/>
              <a:t>Click to edit Master subtitle style</a:t>
            </a:r>
          </a:p>
        </p:txBody>
      </p:sp>
    </p:spTree>
    <p:extLst>
      <p:ext uri="{BB962C8B-B14F-4D97-AF65-F5344CB8AC3E}">
        <p14:creationId xmlns:p14="http://schemas.microsoft.com/office/powerpoint/2010/main" val="19055514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4A1C981F-65C9-4BA6-96F2-9C7C053F6FBD}" type="slidenum">
              <a:rPr lang="en-US" altLang="en-US"/>
              <a:pPr>
                <a:defRPr/>
              </a:pPr>
              <a:t>‹#›</a:t>
            </a:fld>
            <a:endParaRPr lang="en-US" altLang="en-US"/>
          </a:p>
        </p:txBody>
      </p:sp>
    </p:spTree>
    <p:extLst>
      <p:ext uri="{BB962C8B-B14F-4D97-AF65-F5344CB8AC3E}">
        <p14:creationId xmlns:p14="http://schemas.microsoft.com/office/powerpoint/2010/main" val="2579650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1245FC3E-0FED-4C6D-AF99-1D6C5456F05A}" type="slidenum">
              <a:rPr lang="en-US" altLang="en-US"/>
              <a:pPr>
                <a:defRPr/>
              </a:pPr>
              <a:t>‹#›</a:t>
            </a:fld>
            <a:endParaRPr lang="en-US" altLang="en-US"/>
          </a:p>
        </p:txBody>
      </p:sp>
    </p:spTree>
    <p:extLst>
      <p:ext uri="{BB962C8B-B14F-4D97-AF65-F5344CB8AC3E}">
        <p14:creationId xmlns:p14="http://schemas.microsoft.com/office/powerpoint/2010/main" val="732027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731A824A-8A4C-41D5-8974-51C85516483D}" type="slidenum">
              <a:rPr lang="en-US" altLang="en-US"/>
              <a:pPr>
                <a:defRPr/>
              </a:pPr>
              <a:t>‹#›</a:t>
            </a:fld>
            <a:endParaRPr lang="en-US" altLang="en-US"/>
          </a:p>
        </p:txBody>
      </p:sp>
    </p:spTree>
    <p:extLst>
      <p:ext uri="{BB962C8B-B14F-4D97-AF65-F5344CB8AC3E}">
        <p14:creationId xmlns:p14="http://schemas.microsoft.com/office/powerpoint/2010/main" val="1470740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9C09CC75-779C-4D38-8786-5764D71AC2A7}" type="slidenum">
              <a:rPr lang="en-US" altLang="en-US"/>
              <a:pPr>
                <a:defRPr/>
              </a:pPr>
              <a:t>‹#›</a:t>
            </a:fld>
            <a:endParaRPr lang="en-US" altLang="en-US"/>
          </a:p>
        </p:txBody>
      </p:sp>
    </p:spTree>
    <p:extLst>
      <p:ext uri="{BB962C8B-B14F-4D97-AF65-F5344CB8AC3E}">
        <p14:creationId xmlns:p14="http://schemas.microsoft.com/office/powerpoint/2010/main" val="264416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5"/>
          <p:cNvSpPr>
            <a:spLocks noGrp="1"/>
          </p:cNvSpPr>
          <p:nvPr>
            <p:ph type="sldNum" sz="quarter" idx="10"/>
          </p:nvPr>
        </p:nvSpPr>
        <p:spPr/>
        <p:txBody>
          <a:bodyPr/>
          <a:lstStyle>
            <a:lvl1pPr>
              <a:defRPr/>
            </a:lvl1pPr>
          </a:lstStyle>
          <a:p>
            <a:pPr>
              <a:defRPr/>
            </a:pPr>
            <a:fld id="{0877E99E-FB88-4F91-BA01-B03939BD423A}" type="slidenum">
              <a:rPr lang="en-US" altLang="en-US"/>
              <a:pPr>
                <a:defRPr/>
              </a:pPr>
              <a:t>‹#›</a:t>
            </a:fld>
            <a:endParaRPr lang="en-US" altLang="en-US"/>
          </a:p>
        </p:txBody>
      </p:sp>
    </p:spTree>
    <p:extLst>
      <p:ext uri="{BB962C8B-B14F-4D97-AF65-F5344CB8AC3E}">
        <p14:creationId xmlns:p14="http://schemas.microsoft.com/office/powerpoint/2010/main" val="80281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5"/>
          <p:cNvSpPr>
            <a:spLocks noGrp="1"/>
          </p:cNvSpPr>
          <p:nvPr>
            <p:ph type="sldNum" sz="quarter" idx="10"/>
          </p:nvPr>
        </p:nvSpPr>
        <p:spPr/>
        <p:txBody>
          <a:bodyPr/>
          <a:lstStyle>
            <a:lvl1pPr>
              <a:defRPr/>
            </a:lvl1pPr>
          </a:lstStyle>
          <a:p>
            <a:pPr>
              <a:defRPr/>
            </a:pPr>
            <a:fld id="{4AD5E3D0-8D79-4596-9CDE-A41675E27F96}" type="slidenum">
              <a:rPr lang="en-US" altLang="en-US"/>
              <a:pPr>
                <a:defRPr/>
              </a:pPr>
              <a:t>‹#›</a:t>
            </a:fld>
            <a:endParaRPr lang="en-US" altLang="en-US"/>
          </a:p>
        </p:txBody>
      </p:sp>
    </p:spTree>
    <p:extLst>
      <p:ext uri="{BB962C8B-B14F-4D97-AF65-F5344CB8AC3E}">
        <p14:creationId xmlns:p14="http://schemas.microsoft.com/office/powerpoint/2010/main" val="1353279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5"/>
          <p:cNvSpPr>
            <a:spLocks noGrp="1"/>
          </p:cNvSpPr>
          <p:nvPr>
            <p:ph type="sldNum" sz="quarter" idx="10"/>
          </p:nvPr>
        </p:nvSpPr>
        <p:spPr/>
        <p:txBody>
          <a:bodyPr/>
          <a:lstStyle>
            <a:lvl1pPr>
              <a:defRPr/>
            </a:lvl1pPr>
          </a:lstStyle>
          <a:p>
            <a:pPr>
              <a:defRPr/>
            </a:pPr>
            <a:fld id="{AB6980DA-6635-4F39-B0FC-BB3F3B133845}" type="slidenum">
              <a:rPr lang="en-US" altLang="en-US"/>
              <a:pPr>
                <a:defRPr/>
              </a:pPr>
              <a:t>‹#›</a:t>
            </a:fld>
            <a:endParaRPr lang="en-US" altLang="en-US"/>
          </a:p>
        </p:txBody>
      </p:sp>
    </p:spTree>
    <p:extLst>
      <p:ext uri="{BB962C8B-B14F-4D97-AF65-F5344CB8AC3E}">
        <p14:creationId xmlns:p14="http://schemas.microsoft.com/office/powerpoint/2010/main" val="1175794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1C5758CF-5629-44B0-BE57-0D725EFF9BA7}" type="slidenum">
              <a:rPr lang="en-US" altLang="en-US"/>
              <a:pPr>
                <a:defRPr/>
              </a:pPr>
              <a:t>‹#›</a:t>
            </a:fld>
            <a:endParaRPr lang="en-US" altLang="en-US"/>
          </a:p>
        </p:txBody>
      </p:sp>
    </p:spTree>
    <p:extLst>
      <p:ext uri="{BB962C8B-B14F-4D97-AF65-F5344CB8AC3E}">
        <p14:creationId xmlns:p14="http://schemas.microsoft.com/office/powerpoint/2010/main" val="3060751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E036735C-67D0-4211-82AE-F1D65A4A3733}" type="slidenum">
              <a:rPr lang="en-US" altLang="en-US"/>
              <a:pPr>
                <a:defRPr/>
              </a:pPr>
              <a:t>‹#›</a:t>
            </a:fld>
            <a:endParaRPr lang="en-US" altLang="en-US"/>
          </a:p>
        </p:txBody>
      </p:sp>
    </p:spTree>
    <p:extLst>
      <p:ext uri="{BB962C8B-B14F-4D97-AF65-F5344CB8AC3E}">
        <p14:creationId xmlns:p14="http://schemas.microsoft.com/office/powerpoint/2010/main" val="3033295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006278AB-C905-4234-B0C1-37D0C26EF959}" type="slidenum">
              <a:rPr lang="en-US" altLang="en-US"/>
              <a:pPr>
                <a:defRPr/>
              </a:pPr>
              <a:t>‹#›</a:t>
            </a:fld>
            <a:endParaRPr lang="en-US" altLang="en-US"/>
          </a:p>
        </p:txBody>
      </p:sp>
    </p:spTree>
    <p:extLst>
      <p:ext uri="{BB962C8B-B14F-4D97-AF65-F5344CB8AC3E}">
        <p14:creationId xmlns:p14="http://schemas.microsoft.com/office/powerpoint/2010/main" val="2005448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3136900" y="71438"/>
            <a:ext cx="5557838"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title style</a:t>
            </a:r>
          </a:p>
        </p:txBody>
      </p:sp>
      <p:sp>
        <p:nvSpPr>
          <p:cNvPr id="2" name="Text Placeholder 2"/>
          <p:cNvSpPr>
            <a:spLocks noGrp="1"/>
          </p:cNvSpPr>
          <p:nvPr>
            <p:ph type="body" idx="1"/>
          </p:nvPr>
        </p:nvSpPr>
        <p:spPr bwMode="auto">
          <a:xfrm>
            <a:off x="454025" y="1809750"/>
            <a:ext cx="8232775" cy="44973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8534400" y="6326188"/>
            <a:ext cx="56356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chemeClr val="tx2"/>
                </a:solidFill>
              </a:defRPr>
            </a:lvl1pPr>
          </a:lstStyle>
          <a:p>
            <a:pPr>
              <a:defRPr/>
            </a:pPr>
            <a:fld id="{FE9A97D6-5A07-4BDE-8CE9-751B89C33DC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r" rtl="0" eaLnBrk="0" fontAlgn="base" hangingPunct="0">
        <a:spcBef>
          <a:spcPct val="0"/>
        </a:spcBef>
        <a:spcAft>
          <a:spcPct val="0"/>
        </a:spcAft>
        <a:defRPr sz="2800" kern="1200">
          <a:solidFill>
            <a:schemeClr val="bg1"/>
          </a:solidFill>
          <a:latin typeface="Arial" charset="0"/>
          <a:ea typeface="+mj-ea"/>
          <a:cs typeface="+mj-cs"/>
        </a:defRPr>
      </a:lvl1pPr>
      <a:lvl2pPr algn="r" rtl="0" eaLnBrk="0" fontAlgn="base" hangingPunct="0">
        <a:spcBef>
          <a:spcPct val="0"/>
        </a:spcBef>
        <a:spcAft>
          <a:spcPct val="0"/>
        </a:spcAft>
        <a:defRPr sz="2800">
          <a:solidFill>
            <a:schemeClr val="bg1"/>
          </a:solidFill>
          <a:latin typeface="Arial" charset="0"/>
        </a:defRPr>
      </a:lvl2pPr>
      <a:lvl3pPr algn="r" rtl="0" eaLnBrk="0" fontAlgn="base" hangingPunct="0">
        <a:spcBef>
          <a:spcPct val="0"/>
        </a:spcBef>
        <a:spcAft>
          <a:spcPct val="0"/>
        </a:spcAft>
        <a:defRPr sz="2800">
          <a:solidFill>
            <a:schemeClr val="bg1"/>
          </a:solidFill>
          <a:latin typeface="Arial" charset="0"/>
        </a:defRPr>
      </a:lvl3pPr>
      <a:lvl4pPr algn="r" rtl="0" eaLnBrk="0" fontAlgn="base" hangingPunct="0">
        <a:spcBef>
          <a:spcPct val="0"/>
        </a:spcBef>
        <a:spcAft>
          <a:spcPct val="0"/>
        </a:spcAft>
        <a:defRPr sz="2800">
          <a:solidFill>
            <a:schemeClr val="bg1"/>
          </a:solidFill>
          <a:latin typeface="Arial" charset="0"/>
        </a:defRPr>
      </a:lvl4pPr>
      <a:lvl5pPr algn="r" rtl="0" eaLnBrk="0" fontAlgn="base" hangingPunct="0">
        <a:spcBef>
          <a:spcPct val="0"/>
        </a:spcBef>
        <a:spcAft>
          <a:spcPct val="0"/>
        </a:spcAft>
        <a:defRPr sz="2800">
          <a:solidFill>
            <a:schemeClr val="bg1"/>
          </a:solidFill>
          <a:latin typeface="Arial" charset="0"/>
        </a:defRPr>
      </a:lvl5pPr>
      <a:lvl6pPr marL="457200" algn="l" rtl="0" fontAlgn="base">
        <a:spcBef>
          <a:spcPct val="0"/>
        </a:spcBef>
        <a:spcAft>
          <a:spcPct val="0"/>
        </a:spcAft>
        <a:defRPr sz="3400">
          <a:solidFill>
            <a:schemeClr val="tx2"/>
          </a:solidFill>
          <a:latin typeface="Arial" charset="0"/>
        </a:defRPr>
      </a:lvl6pPr>
      <a:lvl7pPr marL="914400" algn="l" rtl="0" fontAlgn="base">
        <a:spcBef>
          <a:spcPct val="0"/>
        </a:spcBef>
        <a:spcAft>
          <a:spcPct val="0"/>
        </a:spcAft>
        <a:defRPr sz="3400">
          <a:solidFill>
            <a:schemeClr val="tx2"/>
          </a:solidFill>
          <a:latin typeface="Arial" charset="0"/>
        </a:defRPr>
      </a:lvl7pPr>
      <a:lvl8pPr marL="1371600" algn="l" rtl="0" fontAlgn="base">
        <a:spcBef>
          <a:spcPct val="0"/>
        </a:spcBef>
        <a:spcAft>
          <a:spcPct val="0"/>
        </a:spcAft>
        <a:defRPr sz="3400">
          <a:solidFill>
            <a:schemeClr val="tx2"/>
          </a:solidFill>
          <a:latin typeface="Arial" charset="0"/>
        </a:defRPr>
      </a:lvl8pPr>
      <a:lvl9pPr marL="1828800" algn="l" rtl="0" fontAlgn="base">
        <a:spcBef>
          <a:spcPct val="0"/>
        </a:spcBef>
        <a:spcAft>
          <a:spcPct val="0"/>
        </a:spcAft>
        <a:defRPr sz="3400">
          <a:solidFill>
            <a:schemeClr val="tx2"/>
          </a:solidFill>
          <a:latin typeface="Arial" charset="0"/>
        </a:defRPr>
      </a:lvl9pPr>
    </p:titleStyle>
    <p:bodyStyle>
      <a:lvl1pPr algn="l" rtl="0" eaLnBrk="0" fontAlgn="base" hangingPunct="0">
        <a:spcBef>
          <a:spcPct val="20000"/>
        </a:spcBef>
        <a:spcAft>
          <a:spcPct val="0"/>
        </a:spcAft>
        <a:buClr>
          <a:schemeClr val="tx2"/>
        </a:buClr>
        <a:buFont typeface="Wingdings" panose="05000000000000000000" pitchFamily="2" charset="2"/>
        <a:defRPr sz="2200" kern="1200">
          <a:solidFill>
            <a:schemeClr val="tx2"/>
          </a:solidFill>
          <a:effectLst>
            <a:outerShdw blurRad="38100" dist="38100" dir="2700000" algn="tl">
              <a:srgbClr val="C0C0C0"/>
            </a:outerShdw>
          </a:effectLst>
          <a:latin typeface="Arial" charset="0"/>
          <a:ea typeface="+mn-ea"/>
          <a:cs typeface="+mn-cs"/>
        </a:defRPr>
      </a:lvl1pPr>
      <a:lvl2pPr marL="268288" indent="-266700" algn="l" rtl="0" eaLnBrk="0" fontAlgn="base" hangingPunct="0">
        <a:spcBef>
          <a:spcPct val="20000"/>
        </a:spcBef>
        <a:spcAft>
          <a:spcPct val="0"/>
        </a:spcAft>
        <a:buClr>
          <a:schemeClr val="tx2"/>
        </a:buClr>
        <a:buSzPct val="70000"/>
        <a:buFont typeface="Wingdings" panose="05000000000000000000" pitchFamily="2" charset="2"/>
        <a:buChar char="l"/>
        <a:defRPr sz="2000" kern="1200">
          <a:solidFill>
            <a:schemeClr val="tx1"/>
          </a:solidFill>
          <a:latin typeface="Arial" charset="0"/>
          <a:ea typeface="+mn-ea"/>
          <a:cs typeface="+mn-cs"/>
        </a:defRPr>
      </a:lvl2pPr>
      <a:lvl3pPr marL="550863" indent="-280988" algn="l" rtl="0" eaLnBrk="0" fontAlgn="base" hangingPunct="0">
        <a:spcBef>
          <a:spcPct val="20000"/>
        </a:spcBef>
        <a:spcAft>
          <a:spcPct val="0"/>
        </a:spcAft>
        <a:buClr>
          <a:schemeClr val="tx2"/>
        </a:buClr>
        <a:buFont typeface="Arial" panose="020B0604020202020204" pitchFamily="34" charset="0"/>
        <a:buChar char="–"/>
        <a:defRPr kern="1200">
          <a:solidFill>
            <a:schemeClr val="tx1"/>
          </a:solidFill>
          <a:latin typeface="Arial" charset="0"/>
          <a:ea typeface="+mn-ea"/>
          <a:cs typeface="+mn-cs"/>
        </a:defRPr>
      </a:lvl3pPr>
      <a:lvl4pPr marL="820738" indent="-268288" algn="l" rtl="0" eaLnBrk="0" fontAlgn="base" hangingPunct="0">
        <a:spcBef>
          <a:spcPct val="20000"/>
        </a:spcBef>
        <a:spcAft>
          <a:spcPct val="0"/>
        </a:spcAft>
        <a:buClr>
          <a:schemeClr val="tx2"/>
        </a:buClr>
        <a:buFont typeface="Wingdings" panose="05000000000000000000" pitchFamily="2" charset="2"/>
        <a:buChar char=""/>
        <a:defRPr kern="1200">
          <a:solidFill>
            <a:schemeClr val="tx1"/>
          </a:solidFill>
          <a:latin typeface="Arial" charset="0"/>
          <a:ea typeface="+mn-ea"/>
          <a:cs typeface="+mn-cs"/>
        </a:defRPr>
      </a:lvl4pPr>
      <a:lvl5pPr marL="1062038" indent="-239713" algn="l" rtl="0" eaLnBrk="0" fontAlgn="base" hangingPunct="0">
        <a:spcBef>
          <a:spcPct val="20000"/>
        </a:spcBef>
        <a:spcAft>
          <a:spcPct val="0"/>
        </a:spcAft>
        <a:buClr>
          <a:schemeClr val="tx2"/>
        </a:buClr>
        <a:buFont typeface="Arial" panose="020B0604020202020204" pitchFamily="34" charset="0"/>
        <a:buChar char="–"/>
        <a:defRPr sz="16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7"/>
          <p:cNvSpPr>
            <a:spLocks noGrp="1"/>
          </p:cNvSpPr>
          <p:nvPr>
            <p:ph type="ctrTitle"/>
          </p:nvPr>
        </p:nvSpPr>
        <p:spPr/>
        <p:txBody>
          <a:bodyPr/>
          <a:lstStyle/>
          <a:p>
            <a:r>
              <a:rPr lang="en-US" altLang="en-US"/>
              <a:t>Fast Ferry</a:t>
            </a:r>
          </a:p>
        </p:txBody>
      </p:sp>
      <p:sp>
        <p:nvSpPr>
          <p:cNvPr id="4099" name="Rectangle 28"/>
          <p:cNvSpPr>
            <a:spLocks noGrp="1"/>
          </p:cNvSpPr>
          <p:nvPr>
            <p:ph type="subTitle" idx="1"/>
          </p:nvPr>
        </p:nvSpPr>
        <p:spPr>
          <a:xfrm>
            <a:off x="454025" y="4622800"/>
            <a:ext cx="8248650" cy="812800"/>
          </a:xfrm>
          <a:noFill/>
        </p:spPr>
        <p:txBody>
          <a:bodyPr/>
          <a:lstStyle/>
          <a:p>
            <a:r>
              <a:rPr lang="en-US" altLang="en-US"/>
              <a:t>Template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7E2EAF6-B6C1-441E-8C90-BE97A4445F7B}" type="slidenum">
              <a:rPr lang="en-US" altLang="en-US">
                <a:solidFill>
                  <a:schemeClr val="tx2"/>
                </a:solidFill>
              </a:rPr>
              <a:pPr/>
              <a:t>2</a:t>
            </a:fld>
            <a:endParaRPr lang="en-US" altLang="en-US">
              <a:solidFill>
                <a:schemeClr val="tx2"/>
              </a:solidFill>
            </a:endParaRPr>
          </a:p>
        </p:txBody>
      </p:sp>
      <p:sp>
        <p:nvSpPr>
          <p:cNvPr id="6147" name="Rectangle 11"/>
          <p:cNvSpPr>
            <a:spLocks noGrp="1"/>
          </p:cNvSpPr>
          <p:nvPr>
            <p:ph type="title" idx="4294967295"/>
          </p:nvPr>
        </p:nvSpPr>
        <p:spPr/>
        <p:txBody>
          <a:bodyPr/>
          <a:lstStyle/>
          <a:p>
            <a:r>
              <a:rPr lang="en-US" altLang="en-US" smtClean="0">
                <a:latin typeface="Arial" panose="020B0604020202020204" pitchFamily="34" charset="0"/>
              </a:rPr>
              <a:t>Slide Title to go here, can run over two lines if necessary</a:t>
            </a:r>
          </a:p>
        </p:txBody>
      </p:sp>
      <p:sp>
        <p:nvSpPr>
          <p:cNvPr id="6148" name="Rectangle 12"/>
          <p:cNvSpPr>
            <a:spLocks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Subheading (first level text)</a:t>
            </a:r>
          </a:p>
          <a:p>
            <a:pPr lvl="1"/>
            <a:r>
              <a:rPr lang="en-US" altLang="en-US" smtClean="0">
                <a:latin typeface="Arial" panose="020B0604020202020204" pitchFamily="34" charset="0"/>
              </a:rPr>
              <a:t>Bullet 1 (second level text)</a:t>
            </a:r>
          </a:p>
          <a:p>
            <a:pPr lvl="2"/>
            <a:r>
              <a:rPr lang="en-US" altLang="en-US" smtClean="0">
                <a:latin typeface="Arial" panose="020B0604020202020204" pitchFamily="34" charset="0"/>
              </a:rPr>
              <a:t>Bullet 2</a:t>
            </a:r>
          </a:p>
          <a:p>
            <a:pPr lvl="3"/>
            <a:r>
              <a:rPr lang="en-US" altLang="en-US" smtClean="0">
                <a:latin typeface="Arial" panose="020B0604020202020204" pitchFamily="34" charset="0"/>
              </a:rPr>
              <a:t>Bullet 3</a:t>
            </a:r>
          </a:p>
          <a:p>
            <a:pPr lvl="4"/>
            <a:r>
              <a:rPr lang="en-US" altLang="en-US" smtClean="0">
                <a:latin typeface="Arial" panose="020B0604020202020204" pitchFamily="34" charset="0"/>
              </a:rPr>
              <a:t>Bullet 4</a:t>
            </a:r>
          </a:p>
          <a:p>
            <a:pPr lvl="2"/>
            <a:endParaRPr lang="en-US" altLang="en-US"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5249BEB-350C-4A07-9FFE-F96014BC0732}" type="slidenum">
              <a:rPr lang="en-US" altLang="en-US">
                <a:solidFill>
                  <a:schemeClr val="tx2"/>
                </a:solidFill>
              </a:rPr>
              <a:pPr/>
              <a:t>3</a:t>
            </a:fld>
            <a:endParaRPr lang="en-US" altLang="en-US">
              <a:solidFill>
                <a:schemeClr val="tx2"/>
              </a:solidFill>
            </a:endParaRPr>
          </a:p>
        </p:txBody>
      </p:sp>
      <p:sp>
        <p:nvSpPr>
          <p:cNvPr id="8195" name="Rectangle 2"/>
          <p:cNvSpPr>
            <a:spLocks noGrp="1"/>
          </p:cNvSpPr>
          <p:nvPr>
            <p:ph type="title"/>
          </p:nvPr>
        </p:nvSpPr>
        <p:spPr/>
        <p:txBody>
          <a:bodyPr anchor="ctr"/>
          <a:lstStyle/>
          <a:p>
            <a:pPr eaLnBrk="1" hangingPunct="1"/>
            <a:r>
              <a:rPr lang="en-US" altLang="en-US" smtClean="0">
                <a:latin typeface="Arial" panose="020B0604020202020204" pitchFamily="34" charset="0"/>
              </a:rPr>
              <a:t>The Colours</a:t>
            </a:r>
          </a:p>
        </p:txBody>
      </p:sp>
      <p:grpSp>
        <p:nvGrpSpPr>
          <p:cNvPr id="8196" name="Group 13"/>
          <p:cNvGrpSpPr>
            <a:grpSpLocks/>
          </p:cNvGrpSpPr>
          <p:nvPr/>
        </p:nvGrpSpPr>
        <p:grpSpPr bwMode="auto">
          <a:xfrm>
            <a:off x="1292225" y="1809750"/>
            <a:ext cx="7410450" cy="781050"/>
            <a:chOff x="814" y="1605"/>
            <a:chExt cx="5184" cy="576"/>
          </a:xfrm>
        </p:grpSpPr>
        <p:sp>
          <p:nvSpPr>
            <p:cNvPr id="8197" name="Rectangle 4"/>
            <p:cNvSpPr>
              <a:spLocks noChangeArrowheads="1"/>
            </p:cNvSpPr>
            <p:nvPr/>
          </p:nvSpPr>
          <p:spPr bwMode="auto">
            <a:xfrm>
              <a:off x="814" y="1605"/>
              <a:ext cx="576" cy="576"/>
            </a:xfrm>
            <a:prstGeom prst="rect">
              <a:avLst/>
            </a:prstGeom>
            <a:solidFill>
              <a:schemeClr val="bg1"/>
            </a:solidFill>
            <a:ln w="9525">
              <a:solidFill>
                <a:schemeClr val="bg2"/>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7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198" name="Rectangle 5"/>
            <p:cNvSpPr>
              <a:spLocks noChangeArrowheads="1"/>
            </p:cNvSpPr>
            <p:nvPr/>
          </p:nvSpPr>
          <p:spPr bwMode="auto">
            <a:xfrm>
              <a:off x="1472" y="1605"/>
              <a:ext cx="576" cy="576"/>
            </a:xfrm>
            <a:prstGeom prst="rect">
              <a:avLst/>
            </a:prstGeom>
            <a:solidFill>
              <a:schemeClr val="tx1"/>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7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199" name="Rectangle 6"/>
            <p:cNvSpPr>
              <a:spLocks noChangeArrowheads="1"/>
            </p:cNvSpPr>
            <p:nvPr/>
          </p:nvSpPr>
          <p:spPr bwMode="auto">
            <a:xfrm>
              <a:off x="2130" y="1605"/>
              <a:ext cx="576" cy="576"/>
            </a:xfrm>
            <a:prstGeom prst="rect">
              <a:avLst/>
            </a:prstGeom>
            <a:solidFill>
              <a:schemeClr val="bg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7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0" name="Rectangle 7"/>
            <p:cNvSpPr>
              <a:spLocks noChangeArrowheads="1"/>
            </p:cNvSpPr>
            <p:nvPr/>
          </p:nvSpPr>
          <p:spPr bwMode="auto">
            <a:xfrm>
              <a:off x="2788" y="1605"/>
              <a:ext cx="576" cy="576"/>
            </a:xfrm>
            <a:prstGeom prst="rect">
              <a:avLst/>
            </a:prstGeom>
            <a:solidFill>
              <a:schemeClr val="tx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7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1" name="Rectangle 8"/>
            <p:cNvSpPr>
              <a:spLocks noChangeArrowheads="1"/>
            </p:cNvSpPr>
            <p:nvPr/>
          </p:nvSpPr>
          <p:spPr bwMode="auto">
            <a:xfrm>
              <a:off x="3447" y="1605"/>
              <a:ext cx="576" cy="576"/>
            </a:xfrm>
            <a:prstGeom prst="rect">
              <a:avLst/>
            </a:prstGeom>
            <a:solidFill>
              <a:schemeClr val="accent1"/>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7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2" name="Rectangle 9"/>
            <p:cNvSpPr>
              <a:spLocks noChangeArrowheads="1"/>
            </p:cNvSpPr>
            <p:nvPr/>
          </p:nvSpPr>
          <p:spPr bwMode="auto">
            <a:xfrm>
              <a:off x="4105" y="1605"/>
              <a:ext cx="576" cy="576"/>
            </a:xfrm>
            <a:prstGeom prst="rect">
              <a:avLst/>
            </a:prstGeom>
            <a:solidFill>
              <a:schemeClr val="accent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7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3" name="Rectangle 10"/>
            <p:cNvSpPr>
              <a:spLocks noChangeArrowheads="1"/>
            </p:cNvSpPr>
            <p:nvPr/>
          </p:nvSpPr>
          <p:spPr bwMode="auto">
            <a:xfrm>
              <a:off x="4763" y="1605"/>
              <a:ext cx="576" cy="576"/>
            </a:xfrm>
            <a:prstGeom prst="rect">
              <a:avLst/>
            </a:prstGeom>
            <a:solidFill>
              <a:schemeClr val="hlink"/>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7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4" name="Rectangle 11"/>
            <p:cNvSpPr>
              <a:spLocks noChangeArrowheads="1"/>
            </p:cNvSpPr>
            <p:nvPr/>
          </p:nvSpPr>
          <p:spPr bwMode="auto">
            <a:xfrm>
              <a:off x="5422" y="1605"/>
              <a:ext cx="576" cy="576"/>
            </a:xfrm>
            <a:prstGeom prst="rect">
              <a:avLst/>
            </a:prstGeom>
            <a:solidFill>
              <a:schemeClr val="folHlink"/>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7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C2B6610-CDA0-4131-BE76-15DCD6AF6C49}" type="slidenum">
              <a:rPr lang="en-US" altLang="en-US">
                <a:solidFill>
                  <a:schemeClr val="tx2"/>
                </a:solidFill>
              </a:rPr>
              <a:pPr/>
              <a:t>4</a:t>
            </a:fld>
            <a:endParaRPr lang="en-US" altLang="en-US">
              <a:solidFill>
                <a:schemeClr val="tx2"/>
              </a:solidFill>
            </a:endParaRPr>
          </a:p>
        </p:txBody>
      </p:sp>
      <p:sp>
        <p:nvSpPr>
          <p:cNvPr id="10243" name="Rectangle 2"/>
          <p:cNvSpPr>
            <a:spLocks noGrp="1"/>
          </p:cNvSpPr>
          <p:nvPr>
            <p:ph type="title"/>
          </p:nvPr>
        </p:nvSpPr>
        <p:spPr/>
        <p:txBody>
          <a:bodyPr/>
          <a:lstStyle/>
          <a:p>
            <a:r>
              <a:rPr lang="en-US" altLang="en-US" smtClean="0">
                <a:latin typeface="Arial" panose="020B0604020202020204" pitchFamily="34" charset="0"/>
              </a:rPr>
              <a:t>Example of suggested </a:t>
            </a:r>
            <a:br>
              <a:rPr lang="en-US" altLang="en-US" smtClean="0">
                <a:latin typeface="Arial" panose="020B0604020202020204" pitchFamily="34" charset="0"/>
              </a:rPr>
            </a:br>
            <a:r>
              <a:rPr lang="en-US" altLang="en-US" smtClean="0">
                <a:latin typeface="Arial" panose="020B0604020202020204" pitchFamily="34" charset="0"/>
              </a:rPr>
              <a:t>chart formatting </a:t>
            </a:r>
          </a:p>
        </p:txBody>
      </p:sp>
      <p:sp>
        <p:nvSpPr>
          <p:cNvPr id="10244" name="Rectangle 3"/>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Delete categories / series as necessary</a:t>
            </a:r>
          </a:p>
        </p:txBody>
      </p:sp>
      <p:graphicFrame>
        <p:nvGraphicFramePr>
          <p:cNvPr id="10245" name="Object 4"/>
          <p:cNvGraphicFramePr>
            <a:graphicFrameLocks noChangeAspect="1"/>
          </p:cNvGraphicFramePr>
          <p:nvPr>
            <p:ph type="chart" idx="4294967295"/>
          </p:nvPr>
        </p:nvGraphicFramePr>
        <p:xfrm>
          <a:off x="276225" y="2130425"/>
          <a:ext cx="8429625" cy="4205288"/>
        </p:xfrm>
        <a:graphic>
          <a:graphicData uri="http://schemas.openxmlformats.org/presentationml/2006/ole">
            <mc:AlternateContent xmlns:mc="http://schemas.openxmlformats.org/markup-compatibility/2006">
              <mc:Choice xmlns:v="urn:schemas-microsoft-com:vml" Requires="v">
                <p:oleObj spid="_x0000_s10246" name="Chart" r:id="rId4" imgW="8439302" imgH="4210202" progId="MSGraph.Chart.8">
                  <p:embed followColorScheme="full"/>
                </p:oleObj>
              </mc:Choice>
              <mc:Fallback>
                <p:oleObj name="Chart" r:id="rId4" imgW="8439302" imgH="4210202" progId="MSGraph.Chart.8">
                  <p:embed followColorScheme="full"/>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225" y="2130425"/>
                        <a:ext cx="8429625" cy="420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071453-028B-4753-A785-8EC1F2D18C12}" type="slidenum">
              <a:rPr lang="en-US" altLang="en-US">
                <a:solidFill>
                  <a:schemeClr val="tx2"/>
                </a:solidFill>
              </a:rPr>
              <a:pPr/>
              <a:t>5</a:t>
            </a:fld>
            <a:endParaRPr lang="en-US" altLang="en-US">
              <a:solidFill>
                <a:schemeClr val="tx2"/>
              </a:solidFill>
            </a:endParaRPr>
          </a:p>
        </p:txBody>
      </p:sp>
      <p:sp>
        <p:nvSpPr>
          <p:cNvPr id="12291" name="Rectangle 2"/>
          <p:cNvSpPr>
            <a:spLocks noGrp="1"/>
          </p:cNvSpPr>
          <p:nvPr>
            <p:ph type="title"/>
          </p:nvPr>
        </p:nvSpPr>
        <p:spPr/>
        <p:txBody>
          <a:bodyPr/>
          <a:lstStyle/>
          <a:p>
            <a:r>
              <a:rPr lang="en-US" altLang="en-US" smtClean="0">
                <a:latin typeface="Arial" panose="020B0604020202020204" pitchFamily="34" charset="0"/>
              </a:rPr>
              <a:t>Picture slide</a:t>
            </a:r>
          </a:p>
        </p:txBody>
      </p:sp>
      <p:sp>
        <p:nvSpPr>
          <p:cNvPr id="12292" name="Rectangle 3"/>
          <p:cNvSpPr>
            <a:spLocks noChangeArrowheads="1"/>
          </p:cNvSpPr>
          <p:nvPr>
            <p:ph type="body" idx="1"/>
          </p:nvPr>
        </p:nvSpPr>
        <p:spPr>
          <a:xfrm>
            <a:off x="454025" y="1809750"/>
            <a:ext cx="4038600" cy="4497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To change the picture:</a:t>
            </a:r>
          </a:p>
          <a:p>
            <a:pPr lvl="1"/>
            <a:r>
              <a:rPr lang="en-US" altLang="en-US" smtClean="0">
                <a:latin typeface="Arial" panose="020B0604020202020204" pitchFamily="34" charset="0"/>
              </a:rPr>
              <a:t>Right click on the image and select “Format Picture”</a:t>
            </a:r>
          </a:p>
          <a:p>
            <a:pPr lvl="1"/>
            <a:r>
              <a:rPr lang="en-US" altLang="en-US" smtClean="0">
                <a:latin typeface="Arial" panose="020B0604020202020204" pitchFamily="34" charset="0"/>
              </a:rPr>
              <a:t>Select Colour “Fill Effects”</a:t>
            </a:r>
          </a:p>
          <a:p>
            <a:pPr lvl="1"/>
            <a:r>
              <a:rPr lang="en-US" altLang="en-US" smtClean="0">
                <a:latin typeface="Arial" panose="020B0604020202020204" pitchFamily="34" charset="0"/>
              </a:rPr>
              <a:t>Go to Picture tab and press “select picture”</a:t>
            </a:r>
          </a:p>
          <a:p>
            <a:pPr lvl="1"/>
            <a:r>
              <a:rPr lang="en-US" altLang="en-US" smtClean="0">
                <a:latin typeface="Arial" panose="020B0604020202020204" pitchFamily="34" charset="0"/>
              </a:rPr>
              <a:t>Browse to the new picture and insert </a:t>
            </a:r>
          </a:p>
        </p:txBody>
      </p:sp>
      <p:sp>
        <p:nvSpPr>
          <p:cNvPr id="12293" name="Oval 13" descr="Picture2"/>
          <p:cNvSpPr>
            <a:spLocks noChangeArrowheads="1"/>
          </p:cNvSpPr>
          <p:nvPr/>
        </p:nvSpPr>
        <p:spPr bwMode="auto">
          <a:xfrm>
            <a:off x="5016500" y="1809750"/>
            <a:ext cx="3336925" cy="4514850"/>
          </a:xfrm>
          <a:prstGeom prst="ellipse">
            <a:avLst/>
          </a:prstGeom>
          <a:blipFill dpi="0" rotWithShape="1">
            <a:blip r:embed="rId3"/>
            <a:srcRect/>
            <a:stretch>
              <a:fillRect/>
            </a:stretch>
          </a:blipFill>
          <a:ln w="19050">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D86F458-51A1-4C3B-AAB7-50424D7A3CCA}" type="slidenum">
              <a:rPr lang="en-US" altLang="en-US">
                <a:solidFill>
                  <a:schemeClr val="tx2"/>
                </a:solidFill>
              </a:rPr>
              <a:pPr/>
              <a:t>6</a:t>
            </a:fld>
            <a:endParaRPr lang="en-US" altLang="en-US">
              <a:solidFill>
                <a:schemeClr val="tx2"/>
              </a:solidFill>
            </a:endParaRPr>
          </a:p>
        </p:txBody>
      </p:sp>
      <p:sp>
        <p:nvSpPr>
          <p:cNvPr id="14339" name="Rectangle 2"/>
          <p:cNvSpPr>
            <a:spLocks noGrp="1"/>
          </p:cNvSpPr>
          <p:nvPr>
            <p:ph type="title"/>
          </p:nvPr>
        </p:nvSpPr>
        <p:spPr/>
        <p:txBody>
          <a:bodyPr/>
          <a:lstStyle/>
          <a:p>
            <a:r>
              <a:rPr lang="en-US" altLang="en-US" smtClean="0">
                <a:latin typeface="Arial" panose="020B0604020202020204" pitchFamily="34" charset="0"/>
              </a:rPr>
              <a:t>Examples of suggested</a:t>
            </a:r>
            <a:br>
              <a:rPr lang="en-US" altLang="en-US" smtClean="0">
                <a:latin typeface="Arial" panose="020B0604020202020204" pitchFamily="34" charset="0"/>
              </a:rPr>
            </a:br>
            <a:r>
              <a:rPr lang="en-US" altLang="en-US" smtClean="0">
                <a:latin typeface="Arial" panose="020B0604020202020204" pitchFamily="34" charset="0"/>
              </a:rPr>
              <a:t>formatting styles</a:t>
            </a:r>
          </a:p>
        </p:txBody>
      </p:sp>
      <p:graphicFrame>
        <p:nvGraphicFramePr>
          <p:cNvPr id="34852" name="Group 36"/>
          <p:cNvGraphicFramePr>
            <a:graphicFrameLocks noGrp="1"/>
          </p:cNvGraphicFramePr>
          <p:nvPr>
            <p:ph sz="half" idx="4294967295"/>
          </p:nvPr>
        </p:nvGraphicFramePr>
        <p:xfrm>
          <a:off x="457200" y="1847850"/>
          <a:ext cx="5621338" cy="1889125"/>
        </p:xfrm>
        <a:graphic>
          <a:graphicData uri="http://schemas.openxmlformats.org/drawingml/2006/table">
            <a:tbl>
              <a:tblPr/>
              <a:tblGrid>
                <a:gridCol w="1816100"/>
                <a:gridCol w="1268413"/>
                <a:gridCol w="1268412"/>
                <a:gridCol w="1268413"/>
              </a:tblGrid>
              <a:tr h="700804">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endParaRPr kumimoji="0" lang="en-GB" altLang="en-US" sz="2000" b="0" i="0" u="none" strike="noStrike" cap="none" normalizeH="0" baseline="0" smtClean="0">
                        <a:ln>
                          <a:noFill/>
                        </a:ln>
                        <a:solidFill>
                          <a:schemeClr val="tx2"/>
                        </a:solidFill>
                        <a:effectLst/>
                        <a:latin typeface="Arial" panose="020B0604020202020204" pitchFamily="34" charset="0"/>
                      </a:endParaRPr>
                    </a:p>
                  </a:txBody>
                  <a:tcPr marT="45705" marB="45705" anchor="b" horzOverflow="overflow">
                    <a:lnL cap="flat">
                      <a:noFill/>
                    </a:lnL>
                    <a:lnR>
                      <a:noFill/>
                    </a:lnR>
                    <a:lnT cap="fla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bg1"/>
                          </a:solidFill>
                          <a:effectLst/>
                          <a:latin typeface="Arial" panose="020B0604020202020204" pitchFamily="34" charset="0"/>
                        </a:rPr>
                        <a:t>Column heading</a:t>
                      </a:r>
                    </a:p>
                  </a:txBody>
                  <a:tcPr marT="45705" marB="45705" anchor="b" horzOverflow="overflow">
                    <a:lnL>
                      <a:noFill/>
                    </a:lnL>
                    <a:lnR>
                      <a:noFill/>
                    </a:lnR>
                    <a:lnT cap="fla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bg1"/>
                          </a:solidFill>
                          <a:effectLst/>
                          <a:latin typeface="Arial" panose="020B0604020202020204" pitchFamily="34" charset="0"/>
                        </a:rPr>
                        <a:t>Column heading</a:t>
                      </a:r>
                    </a:p>
                  </a:txBody>
                  <a:tcPr marT="45705" marB="45705" anchor="b" horzOverflow="overflow">
                    <a:lnL>
                      <a:noFill/>
                    </a:lnL>
                    <a:lnR>
                      <a:noFill/>
                    </a:lnR>
                    <a:lnT cap="fla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bg1"/>
                          </a:solidFill>
                          <a:effectLst/>
                          <a:latin typeface="Arial" panose="020B0604020202020204" pitchFamily="34" charset="0"/>
                        </a:rPr>
                        <a:t>Column heading</a:t>
                      </a:r>
                    </a:p>
                  </a:txBody>
                  <a:tcPr marT="45705" marB="45705" anchor="b" horzOverflow="overflow">
                    <a:lnL>
                      <a:noFill/>
                    </a:lnL>
                    <a:lnR cap="flat">
                      <a:noFill/>
                    </a:lnR>
                    <a:lnT cap="fla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96107">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Row heading</a:t>
                      </a:r>
                    </a:p>
                  </a:txBody>
                  <a:tcPr marT="45705" marB="45705" anchor="b"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Data</a:t>
                      </a:r>
                    </a:p>
                  </a:txBody>
                  <a:tcPr marT="45705" marB="45705" anchor="b"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Data</a:t>
                      </a:r>
                    </a:p>
                  </a:txBody>
                  <a:tcPr marT="45705" marB="45705" anchor="b"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Data</a:t>
                      </a:r>
                    </a:p>
                  </a:txBody>
                  <a:tcPr marT="45705" marB="45705" anchor="b" horzOverflow="overflow">
                    <a:lnL>
                      <a:noFill/>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r>
              <a:tr h="396107">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Row heading</a:t>
                      </a:r>
                    </a:p>
                  </a:txBody>
                  <a:tcPr marT="45705" marB="45705" anchor="b"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Data</a:t>
                      </a:r>
                    </a:p>
                  </a:txBody>
                  <a:tcPr marT="45705" marB="45705" anchor="b"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Data</a:t>
                      </a:r>
                    </a:p>
                  </a:txBody>
                  <a:tcPr marT="45705" marB="45705" anchor="b"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Data</a:t>
                      </a:r>
                    </a:p>
                  </a:txBody>
                  <a:tcPr marT="45705" marB="45705" anchor="b" horzOverflow="overflow">
                    <a:lnL>
                      <a:noFill/>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r>
              <a:tr h="396107">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Row heading</a:t>
                      </a:r>
                    </a:p>
                  </a:txBody>
                  <a:tcPr marT="45705" marB="45705" anchor="b"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Data</a:t>
                      </a:r>
                    </a:p>
                  </a:txBody>
                  <a:tcPr marT="45705" marB="45705" anchor="b"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Data</a:t>
                      </a:r>
                    </a:p>
                  </a:txBody>
                  <a:tcPr marT="45705" marB="45705" anchor="b"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7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Data</a:t>
                      </a:r>
                    </a:p>
                  </a:txBody>
                  <a:tcPr marT="45705" marB="45705" anchor="b" horzOverflow="overflow">
                    <a:lnL>
                      <a:noFill/>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r>
            </a:tbl>
          </a:graphicData>
        </a:graphic>
      </p:graphicFrame>
      <p:sp>
        <p:nvSpPr>
          <p:cNvPr id="14361" name="AutoShape 32"/>
          <p:cNvSpPr>
            <a:spLocks noChangeArrowheads="1"/>
          </p:cNvSpPr>
          <p:nvPr/>
        </p:nvSpPr>
        <p:spPr bwMode="auto">
          <a:xfrm>
            <a:off x="6583363" y="1847850"/>
            <a:ext cx="2122487" cy="1006475"/>
          </a:xfrm>
          <a:prstGeom prst="roundRect">
            <a:avLst>
              <a:gd name="adj" fmla="val 50000"/>
            </a:avLst>
          </a:prstGeom>
          <a:solidFill>
            <a:schemeClr val="accent1"/>
          </a:solidFill>
          <a:ln>
            <a:noFill/>
          </a:ln>
          <a:effectLst/>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a:solidFill>
                  <a:schemeClr val="bg1"/>
                </a:solidFill>
              </a:rPr>
              <a:t>Text box</a:t>
            </a:r>
          </a:p>
        </p:txBody>
      </p:sp>
      <p:sp>
        <p:nvSpPr>
          <p:cNvPr id="14362" name="AutoShape 33"/>
          <p:cNvSpPr>
            <a:spLocks noChangeArrowheads="1"/>
          </p:cNvSpPr>
          <p:nvPr/>
        </p:nvSpPr>
        <p:spPr bwMode="auto">
          <a:xfrm>
            <a:off x="6583363" y="3044825"/>
            <a:ext cx="2122487" cy="1006475"/>
          </a:xfrm>
          <a:prstGeom prst="roundRect">
            <a:avLst>
              <a:gd name="adj" fmla="val 50000"/>
            </a:avLst>
          </a:prstGeom>
          <a:solidFill>
            <a:schemeClr val="accent1"/>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bg1"/>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a:solidFill>
                  <a:schemeClr val="bg1"/>
                </a:solidFill>
              </a:rPr>
              <a:t>Text box</a:t>
            </a:r>
          </a:p>
          <a:p>
            <a:pPr algn="ctr" eaLnBrk="1" hangingPunct="1"/>
            <a:r>
              <a:rPr lang="en-US" altLang="en-US" b="1">
                <a:solidFill>
                  <a:schemeClr val="bg1"/>
                </a:solidFill>
              </a:rPr>
              <a:t>With shadow</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6D2EC1-CA09-48A2-B7DA-62CF12DC1090}" type="slidenum">
              <a:rPr lang="en-US" altLang="en-US">
                <a:solidFill>
                  <a:schemeClr val="tx2"/>
                </a:solidFill>
              </a:rPr>
              <a:pPr/>
              <a:t>7</a:t>
            </a:fld>
            <a:endParaRPr lang="en-US" altLang="en-US">
              <a:solidFill>
                <a:schemeClr val="tx2"/>
              </a:solidFill>
            </a:endParaRPr>
          </a:p>
        </p:txBody>
      </p:sp>
      <p:sp>
        <p:nvSpPr>
          <p:cNvPr id="16387"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6388" name="Rectangle 3"/>
          <p:cNvSpPr>
            <a:spLocks noGrp="1"/>
          </p:cNvSpPr>
          <p:nvPr>
            <p:ph type="title"/>
          </p:nvPr>
        </p:nvSpPr>
        <p:spPr/>
        <p:txBody>
          <a:bodyPr/>
          <a:lstStyle/>
          <a:p>
            <a:r>
              <a:rPr lang="en-GB" altLang="en-US" smtClean="0">
                <a:latin typeface="Arial" panose="020B0604020202020204" pitchFamily="34" charset="0"/>
              </a:rPr>
              <a:t>Use of templates</a:t>
            </a:r>
            <a:endParaRPr lang="en-US" altLang="en-US" smtClean="0">
              <a:latin typeface="Arial" panose="020B0604020202020204" pitchFamily="34" charset="0"/>
            </a:endParaRPr>
          </a:p>
        </p:txBody>
      </p:sp>
      <p:sp>
        <p:nvSpPr>
          <p:cNvPr id="16389" name="Text Box 4"/>
          <p:cNvSpPr txBox="1">
            <a:spLocks noChangeArrowheads="1"/>
          </p:cNvSpPr>
          <p:nvPr/>
        </p:nvSpPr>
        <p:spPr bwMode="auto">
          <a:xfrm>
            <a:off x="1150938" y="168592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16390" name="Text Box 5"/>
          <p:cNvSpPr txBox="1">
            <a:spLocks noChangeArrowheads="1"/>
          </p:cNvSpPr>
          <p:nvPr/>
        </p:nvSpPr>
        <p:spPr bwMode="auto">
          <a:xfrm>
            <a:off x="1150938" y="3179763"/>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533400" indent="-266700">
              <a:spcBef>
                <a:spcPct val="20000"/>
              </a:spcBef>
              <a:buClr>
                <a:schemeClr val="tx2"/>
              </a:buClr>
              <a:buSzPct val="70000"/>
              <a:buFont typeface="Wingdings" panose="05000000000000000000" pitchFamily="2" charset="2"/>
              <a:buChar char="l"/>
              <a:defRPr sz="2000">
                <a:solidFill>
                  <a:schemeClr val="tx1"/>
                </a:solidFill>
                <a:latin typeface="Arial" panose="020B0604020202020204" pitchFamily="34" charset="0"/>
              </a:defRPr>
            </a:lvl2pPr>
            <a:lvl3pPr marL="550863" indent="-28098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820738" indent="-268288">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1062038" indent="-239713">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15192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19764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24336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28908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b="1" u="sng">
                <a:solidFill>
                  <a:schemeClr val="tx1"/>
                </a:solidFill>
              </a:rPr>
              <a:t>Do</a:t>
            </a:r>
          </a:p>
          <a:p>
            <a:pPr eaLnBrk="1" hangingPunct="1">
              <a:spcBef>
                <a:spcPct val="0"/>
              </a:spcBef>
              <a:buClrTx/>
              <a:buFont typeface="Wingdings" panose="05000000000000000000" pitchFamily="2" charset="2"/>
              <a:buChar char="ü"/>
            </a:pPr>
            <a:r>
              <a:rPr lang="en-GB" altLang="en-US" sz="1400">
                <a:solidFill>
                  <a:schemeClr val="tx1"/>
                </a:solidFill>
              </a:rPr>
              <a:t>Use these templates for your presentations</a:t>
            </a:r>
          </a:p>
          <a:p>
            <a:pPr eaLnBrk="1" hangingPunct="1">
              <a:spcBef>
                <a:spcPct val="0"/>
              </a:spcBef>
              <a:buClrTx/>
              <a:buFont typeface="Wingdings" panose="05000000000000000000" pitchFamily="2" charset="2"/>
              <a:buChar char="ü"/>
            </a:pPr>
            <a:r>
              <a:rPr lang="en-GB" altLang="en-US" sz="1400">
                <a:solidFill>
                  <a:schemeClr val="tx1"/>
                </a:solidFill>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a:solidFill>
                  <a:schemeClr val="tx1"/>
                </a:solidFill>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a:solidFill>
                <a:schemeClr val="tx1"/>
              </a:solidFill>
            </a:endParaRPr>
          </a:p>
        </p:txBody>
      </p:sp>
      <p:sp>
        <p:nvSpPr>
          <p:cNvPr id="16391" name="Text Box 6"/>
          <p:cNvSpPr txBox="1">
            <a:spLocks noChangeArrowheads="1"/>
          </p:cNvSpPr>
          <p:nvPr/>
        </p:nvSpPr>
        <p:spPr bwMode="auto">
          <a:xfrm>
            <a:off x="4495800" y="3179763"/>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268288" indent="-266700">
              <a:spcBef>
                <a:spcPct val="20000"/>
              </a:spcBef>
              <a:buClr>
                <a:schemeClr val="tx2"/>
              </a:buClr>
              <a:buSzPct val="70000"/>
              <a:buFont typeface="Wingdings" panose="05000000000000000000" pitchFamily="2" charset="2"/>
              <a:buChar char="l"/>
              <a:defRPr sz="2000">
                <a:solidFill>
                  <a:schemeClr val="tx1"/>
                </a:solidFill>
                <a:latin typeface="Arial" panose="020B0604020202020204" pitchFamily="34" charset="0"/>
              </a:defRPr>
            </a:lvl2pPr>
            <a:lvl3pPr marL="550863" indent="-28098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820738" indent="-268288">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4pPr>
            <a:lvl5pPr marL="1062038" indent="-239713">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15192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19764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24336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28908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b="1" u="sng">
                <a:solidFill>
                  <a:schemeClr val="tx1"/>
                </a:solidFill>
              </a:rPr>
              <a:t>Don’t</a:t>
            </a:r>
          </a:p>
          <a:p>
            <a:pPr eaLnBrk="1" hangingPunct="1">
              <a:spcBef>
                <a:spcPct val="0"/>
              </a:spcBef>
              <a:buClrTx/>
              <a:buFont typeface="Wingdings" panose="05000000000000000000" pitchFamily="2" charset="2"/>
              <a:buChar char="û"/>
            </a:pPr>
            <a:r>
              <a:rPr lang="en-GB" altLang="en-US" sz="1400">
                <a:solidFill>
                  <a:schemeClr val="tx1"/>
                </a:solidFill>
              </a:rPr>
              <a:t>Resell or distribute these templates</a:t>
            </a:r>
          </a:p>
          <a:p>
            <a:pPr eaLnBrk="1" hangingPunct="1">
              <a:spcBef>
                <a:spcPct val="0"/>
              </a:spcBef>
              <a:buClrTx/>
              <a:buFont typeface="Wingdings" panose="05000000000000000000" pitchFamily="2" charset="2"/>
              <a:buChar char="û"/>
            </a:pPr>
            <a:r>
              <a:rPr lang="en-GB" altLang="en-US" sz="1400">
                <a:solidFill>
                  <a:schemeClr val="tx1"/>
                </a:solidFill>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a:solidFill>
                  <a:schemeClr val="tx1"/>
                </a:solidFill>
              </a:rPr>
              <a:t>Pass off any of our created content as your own work</a:t>
            </a:r>
            <a:endParaRPr lang="en-US" altLang="en-US" sz="1400">
              <a:solidFill>
                <a:schemeClr val="tx1"/>
              </a:solidFill>
            </a:endParaRPr>
          </a:p>
        </p:txBody>
      </p:sp>
      <p:sp>
        <p:nvSpPr>
          <p:cNvPr id="16392"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16393" name="Text Box 8"/>
          <p:cNvSpPr txBox="1">
            <a:spLocks noChangeArrowheads="1"/>
          </p:cNvSpPr>
          <p:nvPr/>
        </p:nvSpPr>
        <p:spPr bwMode="auto">
          <a:xfrm>
            <a:off x="1150938" y="2384425"/>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401579"/>
      </a:dk2>
      <a:lt2>
        <a:srgbClr val="C0C0C0"/>
      </a:lt2>
      <a:accent1>
        <a:srgbClr val="21B2DF"/>
      </a:accent1>
      <a:accent2>
        <a:srgbClr val="4848D0"/>
      </a:accent2>
      <a:accent3>
        <a:srgbClr val="FFFFFF"/>
      </a:accent3>
      <a:accent4>
        <a:srgbClr val="000000"/>
      </a:accent4>
      <a:accent5>
        <a:srgbClr val="ABD5EC"/>
      </a:accent5>
      <a:accent6>
        <a:srgbClr val="4040BC"/>
      </a:accent6>
      <a:hlink>
        <a:srgbClr val="8182DF"/>
      </a:hlink>
      <a:folHlink>
        <a:srgbClr val="DD3B5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01579"/>
        </a:dk2>
        <a:lt2>
          <a:srgbClr val="C0C0C0"/>
        </a:lt2>
        <a:accent1>
          <a:srgbClr val="21B2DF"/>
        </a:accent1>
        <a:accent2>
          <a:srgbClr val="4848D0"/>
        </a:accent2>
        <a:accent3>
          <a:srgbClr val="FFFFFF"/>
        </a:accent3>
        <a:accent4>
          <a:srgbClr val="000000"/>
        </a:accent4>
        <a:accent5>
          <a:srgbClr val="ABD5EC"/>
        </a:accent5>
        <a:accent6>
          <a:srgbClr val="4040BC"/>
        </a:accent6>
        <a:hlink>
          <a:srgbClr val="8182DF"/>
        </a:hlink>
        <a:folHlink>
          <a:srgbClr val="DD3B5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TotalTime>
  <Words>288</Words>
  <Application>Microsoft Office PowerPoint</Application>
  <PresentationFormat>On-screen Show (4:3)</PresentationFormat>
  <Paragraphs>57</Paragraphs>
  <Slides>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Wingdings</vt:lpstr>
      <vt:lpstr>Calibri</vt:lpstr>
      <vt:lpstr>Office Theme</vt:lpstr>
      <vt:lpstr>Microsoft Graph Chart</vt:lpstr>
      <vt:lpstr>Fast Ferry</vt:lpstr>
      <vt:lpstr>Slide Title to go here, can run over two lines if necessary</vt:lpstr>
      <vt:lpstr>The Colours</vt:lpstr>
      <vt:lpstr>Example of suggested  chart formatting </vt:lpstr>
      <vt:lpstr>Picture slide</vt:lpstr>
      <vt:lpstr>Examples of suggested formatting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Ferry Template</dc:title>
  <dc:subject>PowerPoint Template</dc:subject>
  <dc:creator>Presentation Magazine</dc:creator>
  <cp:lastModifiedBy>Jonty Pearce</cp:lastModifiedBy>
  <cp:revision>24</cp:revision>
  <dcterms:created xsi:type="dcterms:W3CDTF">2007-05-31T17:14:01Z</dcterms:created>
  <dcterms:modified xsi:type="dcterms:W3CDTF">2015-02-22T11:06:49Z</dcterms:modified>
  <cp:category>Transport</cp:category>
</cp:coreProperties>
</file>