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B5DC591-DB8B-4D55-87DC-B4130780CA7D}" type="slidenum">
              <a:rPr lang="en-US" altLang="en-US"/>
              <a:pPr>
                <a:defRPr/>
              </a:pPr>
              <a:t>‹#›</a:t>
            </a:fld>
            <a:endParaRPr lang="en-US" altLang="en-US"/>
          </a:p>
        </p:txBody>
      </p:sp>
    </p:spTree>
    <p:extLst>
      <p:ext uri="{BB962C8B-B14F-4D97-AF65-F5344CB8AC3E}">
        <p14:creationId xmlns:p14="http://schemas.microsoft.com/office/powerpoint/2010/main" val="8463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D7E51C8-160B-4D99-BADF-ABE6E022EC5E}" type="slidenum">
              <a:rPr lang="en-US" altLang="en-US"/>
              <a:pPr>
                <a:defRPr/>
              </a:pPr>
              <a:t>‹#›</a:t>
            </a:fld>
            <a:endParaRPr lang="en-US" altLang="en-US"/>
          </a:p>
        </p:txBody>
      </p:sp>
    </p:spTree>
    <p:extLst>
      <p:ext uri="{BB962C8B-B14F-4D97-AF65-F5344CB8AC3E}">
        <p14:creationId xmlns:p14="http://schemas.microsoft.com/office/powerpoint/2010/main" val="19812893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4A3241-5FDA-490C-A29F-FE9B4E8A12BF}"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4188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473395-BF84-4B2B-B5A5-5609910A74CF}"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565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E9623F-1A16-466F-A542-C178D8D98A0B}"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95668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11818E-CB81-4674-A753-8ACC89EE4DDB}"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6971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FF3D4C-EB7B-45EF-9976-64A81FFA4D0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16927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FB6D9D-FAC3-421F-8EDC-43B9CE791F2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24062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fern"/>
          <p:cNvPicPr>
            <a:picLocks noChangeAspect="1" noChangeArrowheads="1"/>
          </p:cNvPicPr>
          <p:nvPr userDrawn="1"/>
        </p:nvPicPr>
        <p:blipFill>
          <a:blip r:embed="rId2">
            <a:extLst>
              <a:ext uri="{28A0092B-C50C-407E-A947-70E740481C1C}">
                <a14:useLocalDpi xmlns:a14="http://schemas.microsoft.com/office/drawing/2010/main" val="0"/>
              </a:ext>
            </a:extLst>
          </a:blip>
          <a:srcRect l="18750" r="24529"/>
          <a:stretch>
            <a:fillRect/>
          </a:stretch>
        </p:blipFill>
        <p:spPr bwMode="auto">
          <a:xfrm>
            <a:off x="6324600" y="0"/>
            <a:ext cx="2819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fern"/>
          <p:cNvPicPr>
            <a:picLocks noChangeAspect="1" noChangeArrowheads="1"/>
          </p:cNvPicPr>
          <p:nvPr userDrawn="1"/>
        </p:nvPicPr>
        <p:blipFill>
          <a:blip r:embed="rId2">
            <a:extLst>
              <a:ext uri="{28A0092B-C50C-407E-A947-70E740481C1C}">
                <a14:useLocalDpi xmlns:a14="http://schemas.microsoft.com/office/drawing/2010/main" val="0"/>
              </a:ext>
            </a:extLst>
          </a:blip>
          <a:srcRect l="21815"/>
          <a:stretch>
            <a:fillRect/>
          </a:stretch>
        </p:blipFill>
        <p:spPr bwMode="auto">
          <a:xfrm>
            <a:off x="0" y="0"/>
            <a:ext cx="3886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91CF22A9-F1D5-48DB-88CC-08E7A9B44D9B}" type="slidenum">
              <a:rPr lang="en-US" altLang="en-US"/>
              <a:pPr>
                <a:defRPr/>
              </a:pPr>
              <a:t>‹#›</a:t>
            </a:fld>
            <a:endParaRPr lang="en-US" altLang="en-US"/>
          </a:p>
        </p:txBody>
      </p:sp>
    </p:spTree>
    <p:extLst>
      <p:ext uri="{BB962C8B-B14F-4D97-AF65-F5344CB8AC3E}">
        <p14:creationId xmlns:p14="http://schemas.microsoft.com/office/powerpoint/2010/main" val="63823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2C5951-F3FC-4B66-A461-12C9A8FAFD9A}" type="slidenum">
              <a:rPr lang="en-US" altLang="en-US"/>
              <a:pPr>
                <a:defRPr/>
              </a:pPr>
              <a:t>‹#›</a:t>
            </a:fld>
            <a:endParaRPr lang="en-US" altLang="en-US"/>
          </a:p>
        </p:txBody>
      </p:sp>
    </p:spTree>
    <p:extLst>
      <p:ext uri="{BB962C8B-B14F-4D97-AF65-F5344CB8AC3E}">
        <p14:creationId xmlns:p14="http://schemas.microsoft.com/office/powerpoint/2010/main" val="596299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FC7653A-C538-4C11-B42D-E883F5EC9847}" type="slidenum">
              <a:rPr lang="en-US" altLang="en-US"/>
              <a:pPr>
                <a:defRPr/>
              </a:pPr>
              <a:t>‹#›</a:t>
            </a:fld>
            <a:endParaRPr lang="en-US" altLang="en-US"/>
          </a:p>
        </p:txBody>
      </p:sp>
    </p:spTree>
    <p:extLst>
      <p:ext uri="{BB962C8B-B14F-4D97-AF65-F5344CB8AC3E}">
        <p14:creationId xmlns:p14="http://schemas.microsoft.com/office/powerpoint/2010/main" val="421925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60B8E6-7352-444D-A9F1-FF212932BF6A}" type="slidenum">
              <a:rPr lang="en-US" altLang="en-US"/>
              <a:pPr>
                <a:defRPr/>
              </a:pPr>
              <a:t>‹#›</a:t>
            </a:fld>
            <a:endParaRPr lang="en-US" altLang="en-US"/>
          </a:p>
        </p:txBody>
      </p:sp>
    </p:spTree>
    <p:extLst>
      <p:ext uri="{BB962C8B-B14F-4D97-AF65-F5344CB8AC3E}">
        <p14:creationId xmlns:p14="http://schemas.microsoft.com/office/powerpoint/2010/main" val="991704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34DB20F-EB77-4E70-94BD-E8F36A7AE94D}" type="slidenum">
              <a:rPr lang="en-US" altLang="en-US"/>
              <a:pPr>
                <a:defRPr/>
              </a:pPr>
              <a:t>‹#›</a:t>
            </a:fld>
            <a:endParaRPr lang="en-US" altLang="en-US"/>
          </a:p>
        </p:txBody>
      </p:sp>
    </p:spTree>
    <p:extLst>
      <p:ext uri="{BB962C8B-B14F-4D97-AF65-F5344CB8AC3E}">
        <p14:creationId xmlns:p14="http://schemas.microsoft.com/office/powerpoint/2010/main" val="206623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1D7E374-52B0-4906-BD23-785B8B2F376F}" type="slidenum">
              <a:rPr lang="en-US" altLang="en-US"/>
              <a:pPr>
                <a:defRPr/>
              </a:pPr>
              <a:t>‹#›</a:t>
            </a:fld>
            <a:endParaRPr lang="en-US" altLang="en-US"/>
          </a:p>
        </p:txBody>
      </p:sp>
    </p:spTree>
    <p:extLst>
      <p:ext uri="{BB962C8B-B14F-4D97-AF65-F5344CB8AC3E}">
        <p14:creationId xmlns:p14="http://schemas.microsoft.com/office/powerpoint/2010/main" val="281405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238A2D-722F-4E67-9ADE-40AF68C9A669}" type="slidenum">
              <a:rPr lang="en-US" altLang="en-US"/>
              <a:pPr>
                <a:defRPr/>
              </a:pPr>
              <a:t>‹#›</a:t>
            </a:fld>
            <a:endParaRPr lang="en-US" altLang="en-US"/>
          </a:p>
        </p:txBody>
      </p:sp>
    </p:spTree>
    <p:extLst>
      <p:ext uri="{BB962C8B-B14F-4D97-AF65-F5344CB8AC3E}">
        <p14:creationId xmlns:p14="http://schemas.microsoft.com/office/powerpoint/2010/main" val="1316436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4BD333-12BE-4175-9B5E-E438A7798BD0}" type="slidenum">
              <a:rPr lang="en-US" altLang="en-US"/>
              <a:pPr>
                <a:defRPr/>
              </a:pPr>
              <a:t>‹#›</a:t>
            </a:fld>
            <a:endParaRPr lang="en-US" altLang="en-US"/>
          </a:p>
        </p:txBody>
      </p:sp>
    </p:spTree>
    <p:extLst>
      <p:ext uri="{BB962C8B-B14F-4D97-AF65-F5344CB8AC3E}">
        <p14:creationId xmlns:p14="http://schemas.microsoft.com/office/powerpoint/2010/main" val="185603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BB5F12E-1711-47E1-862B-6F911B1DDD7F}" type="slidenum">
              <a:rPr lang="en-US" altLang="en-US"/>
              <a:pPr>
                <a:defRPr/>
              </a:pPr>
              <a:t>‹#›</a:t>
            </a:fld>
            <a:endParaRPr lang="en-US" altLang="en-US"/>
          </a:p>
        </p:txBody>
      </p:sp>
    </p:spTree>
    <p:extLst>
      <p:ext uri="{BB962C8B-B14F-4D97-AF65-F5344CB8AC3E}">
        <p14:creationId xmlns:p14="http://schemas.microsoft.com/office/powerpoint/2010/main" val="2380394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7C7FDF1-DD82-4FE7-8958-07FB3966E6EF}" type="slidenum">
              <a:rPr lang="en-US" altLang="en-US"/>
              <a:pPr>
                <a:defRPr/>
              </a:pPr>
              <a:t>‹#›</a:t>
            </a:fld>
            <a:endParaRPr lang="en-US" altLang="en-US"/>
          </a:p>
        </p:txBody>
      </p:sp>
    </p:spTree>
    <p:extLst>
      <p:ext uri="{BB962C8B-B14F-4D97-AF65-F5344CB8AC3E}">
        <p14:creationId xmlns:p14="http://schemas.microsoft.com/office/powerpoint/2010/main" val="791294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FC024299-703D-427A-BB8D-DA0BD0EA8045}" type="slidenum">
              <a:rPr lang="en-US" altLang="en-US"/>
              <a:pPr>
                <a:defRPr/>
              </a:pPr>
              <a:t>‹#›</a:t>
            </a:fld>
            <a:endParaRPr lang="en-US" altLang="en-US"/>
          </a:p>
        </p:txBody>
      </p:sp>
    </p:spTree>
    <p:extLst>
      <p:ext uri="{BB962C8B-B14F-4D97-AF65-F5344CB8AC3E}">
        <p14:creationId xmlns:p14="http://schemas.microsoft.com/office/powerpoint/2010/main" val="387411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BE6AA6-45E0-4F2C-B45F-22648B6E8392}" type="slidenum">
              <a:rPr lang="en-US" altLang="en-US"/>
              <a:pPr>
                <a:defRPr/>
              </a:pPr>
              <a:t>‹#›</a:t>
            </a:fld>
            <a:endParaRPr lang="en-US" altLang="en-US"/>
          </a:p>
        </p:txBody>
      </p:sp>
    </p:spTree>
    <p:extLst>
      <p:ext uri="{BB962C8B-B14F-4D97-AF65-F5344CB8AC3E}">
        <p14:creationId xmlns:p14="http://schemas.microsoft.com/office/powerpoint/2010/main" val="8303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34253C9-69DC-42E8-B9E6-690F673F0AB5}" type="slidenum">
              <a:rPr lang="en-US" altLang="en-US"/>
              <a:pPr>
                <a:defRPr/>
              </a:pPr>
              <a:t>‹#›</a:t>
            </a:fld>
            <a:endParaRPr lang="en-US" altLang="en-US"/>
          </a:p>
        </p:txBody>
      </p:sp>
    </p:spTree>
    <p:extLst>
      <p:ext uri="{BB962C8B-B14F-4D97-AF65-F5344CB8AC3E}">
        <p14:creationId xmlns:p14="http://schemas.microsoft.com/office/powerpoint/2010/main" val="319249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fern"/>
          <p:cNvPicPr>
            <a:picLocks noChangeAspect="1" noChangeArrowheads="1"/>
          </p:cNvPicPr>
          <p:nvPr userDrawn="1"/>
        </p:nvPicPr>
        <p:blipFill>
          <a:blip r:embed="rId15">
            <a:extLst>
              <a:ext uri="{28A0092B-C50C-407E-A947-70E740481C1C}">
                <a14:useLocalDpi xmlns:a14="http://schemas.microsoft.com/office/drawing/2010/main" val="0"/>
              </a:ext>
            </a:extLst>
          </a:blip>
          <a:srcRect r="9914"/>
          <a:stretch>
            <a:fillRect/>
          </a:stretch>
        </p:blipFill>
        <p:spPr bwMode="auto">
          <a:xfrm>
            <a:off x="6172200" y="1905000"/>
            <a:ext cx="2971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62B2A2B-55BB-468A-8466-F8BF823038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z="9600" b="1" smtClean="0">
                <a:solidFill>
                  <a:srgbClr val="008080"/>
                </a:solidFill>
              </a:rPr>
              <a:t>Fern</a:t>
            </a:r>
            <a:endParaRPr lang="en-US" altLang="en-US" smtClean="0"/>
          </a:p>
        </p:txBody>
      </p:sp>
      <p:sp>
        <p:nvSpPr>
          <p:cNvPr id="5123" name="Rectangle 6"/>
          <p:cNvSpPr>
            <a:spLocks noGrp="1" noChangeArrowheads="1"/>
          </p:cNvSpPr>
          <p:nvPr>
            <p:ph type="subTitle" idx="1"/>
          </p:nvPr>
        </p:nvSpPr>
        <p:spPr>
          <a:xfrm>
            <a:off x="1371600" y="2362200"/>
            <a:ext cx="6400800" cy="1752600"/>
          </a:xfrm>
        </p:spPr>
        <p:txBody>
          <a:bodyPr/>
          <a:lstStyle/>
          <a:p>
            <a:pPr eaLnBrk="1" hangingPunct="1"/>
            <a:r>
              <a:rPr lang="en-US" altLang="en-US" sz="5400" smtClean="0">
                <a:solidFill>
                  <a:schemeClr val="bg2"/>
                </a:solidFill>
              </a:rPr>
              <a:t>template</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900113" y="197485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113" y="197485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3068638"/>
            <a:ext cx="2628900" cy="3284537"/>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a:xfrm>
            <a:off x="-633413" y="274638"/>
            <a:ext cx="8229601" cy="1143000"/>
          </a:xfrm>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60325"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60325"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3405188" y="3140075"/>
            <a:ext cx="3640137"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47625" y="5422900"/>
            <a:ext cx="7164388"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60325" y="2360613"/>
            <a:ext cx="69262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008080"/>
      </a:dk2>
      <a:lt2>
        <a:srgbClr val="004080"/>
      </a:lt2>
      <a:accent1>
        <a:srgbClr val="66CCFF"/>
      </a:accent1>
      <a:accent2>
        <a:srgbClr val="333399"/>
      </a:accent2>
      <a:accent3>
        <a:srgbClr val="FFFFFF"/>
      </a:accent3>
      <a:accent4>
        <a:srgbClr val="00356C"/>
      </a:accent4>
      <a:accent5>
        <a:srgbClr val="B8E2FF"/>
      </a:accent5>
      <a:accent6>
        <a:srgbClr val="2D2D8A"/>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Fern</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Fern Template</dc:title>
  <dc:creator>Presentation Magazine</dc:creator>
  <cp:lastModifiedBy>Jonty Pearce</cp:lastModifiedBy>
  <cp:revision>3</cp:revision>
  <dcterms:modified xsi:type="dcterms:W3CDTF">2015-02-22T11:06:48Z</dcterms:modified>
</cp:coreProperties>
</file>