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622D"/>
    <a:srgbClr val="800040"/>
    <a:srgbClr val="FF0080"/>
    <a:srgbClr val="7CA255"/>
    <a:srgbClr val="ADADAD"/>
    <a:srgbClr val="FFFFFF"/>
    <a:srgbClr val="121810"/>
    <a:srgbClr val="7B69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135E61C-FADD-4E87-B507-A8C7E42DB0A9}" type="slidenum">
              <a:rPr lang="en-US" altLang="en-US"/>
              <a:pPr>
                <a:defRPr/>
              </a:pPr>
              <a:t>‹#›</a:t>
            </a:fld>
            <a:endParaRPr lang="en-US" altLang="en-US"/>
          </a:p>
        </p:txBody>
      </p:sp>
    </p:spTree>
    <p:extLst>
      <p:ext uri="{BB962C8B-B14F-4D97-AF65-F5344CB8AC3E}">
        <p14:creationId xmlns:p14="http://schemas.microsoft.com/office/powerpoint/2010/main" val="3744252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E0399AC-900D-4385-8430-B62E84F18F77}" type="slidenum">
              <a:rPr lang="en-US" altLang="en-US"/>
              <a:pPr>
                <a:defRPr/>
              </a:pPr>
              <a:t>‹#›</a:t>
            </a:fld>
            <a:endParaRPr lang="en-US" altLang="en-US"/>
          </a:p>
        </p:txBody>
      </p:sp>
    </p:spTree>
    <p:extLst>
      <p:ext uri="{BB962C8B-B14F-4D97-AF65-F5344CB8AC3E}">
        <p14:creationId xmlns:p14="http://schemas.microsoft.com/office/powerpoint/2010/main" val="32257458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5197A8-63A3-429C-88A8-BA6BB32C0413}"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44266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29DC4A-087D-4B21-8D2C-67DA9477B313}"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22514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E37092-3A74-4C0B-A3EC-86AD2FE33872}"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93397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093B13-0EFF-4531-A640-46C393B0F584}" type="slidenum">
              <a:rPr lang="en-US" altLang="en-US"/>
              <a:pPr/>
              <a:t>4</a:t>
            </a:fld>
            <a:endParaRPr lang="en-US" altLang="en-US"/>
          </a:p>
        </p:txBody>
      </p:sp>
      <p:sp>
        <p:nvSpPr>
          <p:cNvPr id="12291" name="Rectangle 1026"/>
          <p:cNvSpPr>
            <a:spLocks noRot="1" noChangeArrowheads="1" noTextEdit="1"/>
          </p:cNvSpPr>
          <p:nvPr>
            <p:ph type="sldImg"/>
          </p:nvPr>
        </p:nvSpPr>
        <p:spPr>
          <a:ln/>
        </p:spPr>
      </p:sp>
      <p:sp>
        <p:nvSpPr>
          <p:cNvPr id="12292" name="Rectangle 1027"/>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54001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7984BA-C130-4A25-95CA-5BC223DBA451}"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43539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975E30-C341-4197-A42E-DFF8849A4EF5}"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207236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wheatfield"/>
          <p:cNvPicPr>
            <a:picLocks noChangeAspect="1" noChangeArrowheads="1"/>
          </p:cNvPicPr>
          <p:nvPr userDrawn="1"/>
        </p:nvPicPr>
        <p:blipFill>
          <a:blip r:embed="rId2">
            <a:extLst>
              <a:ext uri="{28A0092B-C50C-407E-A947-70E740481C1C}">
                <a14:useLocalDpi xmlns:a14="http://schemas.microsoft.com/office/drawing/2010/main" val="0"/>
              </a:ext>
            </a:extLst>
          </a:blip>
          <a:srcRect l="5882" r="5882"/>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1B88C55A-51C6-4BAE-8AF2-82F3B008C812}" type="slidenum">
              <a:rPr lang="en-US" altLang="en-US"/>
              <a:pPr>
                <a:defRPr/>
              </a:pPr>
              <a:t>‹#›</a:t>
            </a:fld>
            <a:endParaRPr lang="en-US" altLang="en-US"/>
          </a:p>
        </p:txBody>
      </p:sp>
    </p:spTree>
    <p:extLst>
      <p:ext uri="{BB962C8B-B14F-4D97-AF65-F5344CB8AC3E}">
        <p14:creationId xmlns:p14="http://schemas.microsoft.com/office/powerpoint/2010/main" val="270814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D89EA9C-2DE1-406B-A134-D3A6C42907E2}" type="slidenum">
              <a:rPr lang="en-US" altLang="en-US"/>
              <a:pPr>
                <a:defRPr/>
              </a:pPr>
              <a:t>‹#›</a:t>
            </a:fld>
            <a:endParaRPr lang="en-US" altLang="en-US"/>
          </a:p>
        </p:txBody>
      </p:sp>
    </p:spTree>
    <p:extLst>
      <p:ext uri="{BB962C8B-B14F-4D97-AF65-F5344CB8AC3E}">
        <p14:creationId xmlns:p14="http://schemas.microsoft.com/office/powerpoint/2010/main" val="2369244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7F903EC-7E3D-425D-8C29-D18E9759BE91}" type="slidenum">
              <a:rPr lang="en-US" altLang="en-US"/>
              <a:pPr>
                <a:defRPr/>
              </a:pPr>
              <a:t>‹#›</a:t>
            </a:fld>
            <a:endParaRPr lang="en-US" altLang="en-US"/>
          </a:p>
        </p:txBody>
      </p:sp>
    </p:spTree>
    <p:extLst>
      <p:ext uri="{BB962C8B-B14F-4D97-AF65-F5344CB8AC3E}">
        <p14:creationId xmlns:p14="http://schemas.microsoft.com/office/powerpoint/2010/main" val="852179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A4BB32-1373-49F0-96AF-4383327FCE55}" type="slidenum">
              <a:rPr lang="en-US" altLang="en-US"/>
              <a:pPr>
                <a:defRPr/>
              </a:pPr>
              <a:t>‹#›</a:t>
            </a:fld>
            <a:endParaRPr lang="en-US" altLang="en-US"/>
          </a:p>
        </p:txBody>
      </p:sp>
    </p:spTree>
    <p:extLst>
      <p:ext uri="{BB962C8B-B14F-4D97-AF65-F5344CB8AC3E}">
        <p14:creationId xmlns:p14="http://schemas.microsoft.com/office/powerpoint/2010/main" val="1731807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1D8979A-1D71-45C2-9F84-25F7051AE104}" type="slidenum">
              <a:rPr lang="en-US" altLang="en-US"/>
              <a:pPr>
                <a:defRPr/>
              </a:pPr>
              <a:t>‹#›</a:t>
            </a:fld>
            <a:endParaRPr lang="en-US" altLang="en-US"/>
          </a:p>
        </p:txBody>
      </p:sp>
    </p:spTree>
    <p:extLst>
      <p:ext uri="{BB962C8B-B14F-4D97-AF65-F5344CB8AC3E}">
        <p14:creationId xmlns:p14="http://schemas.microsoft.com/office/powerpoint/2010/main" val="177115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3CD2A41-84FE-4CA0-9496-FF4E878FC8B9}" type="slidenum">
              <a:rPr lang="en-US" altLang="en-US"/>
              <a:pPr>
                <a:defRPr/>
              </a:pPr>
              <a:t>‹#›</a:t>
            </a:fld>
            <a:endParaRPr lang="en-US" altLang="en-US"/>
          </a:p>
        </p:txBody>
      </p:sp>
    </p:spTree>
    <p:extLst>
      <p:ext uri="{BB962C8B-B14F-4D97-AF65-F5344CB8AC3E}">
        <p14:creationId xmlns:p14="http://schemas.microsoft.com/office/powerpoint/2010/main" val="821814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E20034F-386B-4F97-88D2-D0AB7EBBE051}" type="slidenum">
              <a:rPr lang="en-US" altLang="en-US"/>
              <a:pPr>
                <a:defRPr/>
              </a:pPr>
              <a:t>‹#›</a:t>
            </a:fld>
            <a:endParaRPr lang="en-US" altLang="en-US"/>
          </a:p>
        </p:txBody>
      </p:sp>
    </p:spTree>
    <p:extLst>
      <p:ext uri="{BB962C8B-B14F-4D97-AF65-F5344CB8AC3E}">
        <p14:creationId xmlns:p14="http://schemas.microsoft.com/office/powerpoint/2010/main" val="2143907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7ADD91D-0F56-49D1-96CB-A4644D4F91EC}" type="slidenum">
              <a:rPr lang="en-US" altLang="en-US"/>
              <a:pPr>
                <a:defRPr/>
              </a:pPr>
              <a:t>‹#›</a:t>
            </a:fld>
            <a:endParaRPr lang="en-US" altLang="en-US"/>
          </a:p>
        </p:txBody>
      </p:sp>
    </p:spTree>
    <p:extLst>
      <p:ext uri="{BB962C8B-B14F-4D97-AF65-F5344CB8AC3E}">
        <p14:creationId xmlns:p14="http://schemas.microsoft.com/office/powerpoint/2010/main" val="4063422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839090F-FA79-428B-BB83-0CAA36880C8A}" type="slidenum">
              <a:rPr lang="en-US" altLang="en-US"/>
              <a:pPr>
                <a:defRPr/>
              </a:pPr>
              <a:t>‹#›</a:t>
            </a:fld>
            <a:endParaRPr lang="en-US" altLang="en-US"/>
          </a:p>
        </p:txBody>
      </p:sp>
    </p:spTree>
    <p:extLst>
      <p:ext uri="{BB962C8B-B14F-4D97-AF65-F5344CB8AC3E}">
        <p14:creationId xmlns:p14="http://schemas.microsoft.com/office/powerpoint/2010/main" val="72720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D9D66CD-1947-46AB-AA79-63E52BD8E054}" type="slidenum">
              <a:rPr lang="en-US" altLang="en-US"/>
              <a:pPr>
                <a:defRPr/>
              </a:pPr>
              <a:t>‹#›</a:t>
            </a:fld>
            <a:endParaRPr lang="en-US" altLang="en-US"/>
          </a:p>
        </p:txBody>
      </p:sp>
    </p:spTree>
    <p:extLst>
      <p:ext uri="{BB962C8B-B14F-4D97-AF65-F5344CB8AC3E}">
        <p14:creationId xmlns:p14="http://schemas.microsoft.com/office/powerpoint/2010/main" val="172190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9AD56A3-F77C-445F-99A2-F0D31FA3EFC1}" type="slidenum">
              <a:rPr lang="en-US" altLang="en-US"/>
              <a:pPr>
                <a:defRPr/>
              </a:pPr>
              <a:t>‹#›</a:t>
            </a:fld>
            <a:endParaRPr lang="en-US" altLang="en-US"/>
          </a:p>
        </p:txBody>
      </p:sp>
    </p:spTree>
    <p:extLst>
      <p:ext uri="{BB962C8B-B14F-4D97-AF65-F5344CB8AC3E}">
        <p14:creationId xmlns:p14="http://schemas.microsoft.com/office/powerpoint/2010/main" val="1528563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55580B9-4831-49C2-9098-A172D5D459D8}" type="slidenum">
              <a:rPr lang="en-US" altLang="en-US"/>
              <a:pPr>
                <a:defRPr/>
              </a:pPr>
              <a:t>‹#›</a:t>
            </a:fld>
            <a:endParaRPr lang="en-US" altLang="en-US"/>
          </a:p>
        </p:txBody>
      </p:sp>
    </p:spTree>
    <p:extLst>
      <p:ext uri="{BB962C8B-B14F-4D97-AF65-F5344CB8AC3E}">
        <p14:creationId xmlns:p14="http://schemas.microsoft.com/office/powerpoint/2010/main" val="839957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FA3253E-05DD-4C24-B767-7FB71FEE4DBB}" type="slidenum">
              <a:rPr lang="en-US" altLang="en-US"/>
              <a:pPr>
                <a:defRPr/>
              </a:pPr>
              <a:t>‹#›</a:t>
            </a:fld>
            <a:endParaRPr lang="en-US" altLang="en-US"/>
          </a:p>
        </p:txBody>
      </p:sp>
    </p:spTree>
    <p:extLst>
      <p:ext uri="{BB962C8B-B14F-4D97-AF65-F5344CB8AC3E}">
        <p14:creationId xmlns:p14="http://schemas.microsoft.com/office/powerpoint/2010/main" val="1488932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fields2"/>
          <p:cNvPicPr>
            <a:picLocks noChangeAspect="1" noChangeArrowheads="1"/>
          </p:cNvPicPr>
          <p:nvPr userDrawn="1"/>
        </p:nvPicPr>
        <p:blipFill>
          <a:blip r:embed="rId15">
            <a:extLst>
              <a:ext uri="{28A0092B-C50C-407E-A947-70E740481C1C}">
                <a14:useLocalDpi xmlns:a14="http://schemas.microsoft.com/office/drawing/2010/main" val="0"/>
              </a:ext>
            </a:extLst>
          </a:blip>
          <a:srcRect l="5882" r="5882"/>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E336218-19A8-4B16-A9FC-B42A2578B4B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33400" y="381000"/>
            <a:ext cx="7772400" cy="1470025"/>
          </a:xfrm>
        </p:spPr>
        <p:txBody>
          <a:bodyPr/>
          <a:lstStyle/>
          <a:p>
            <a:pPr eaLnBrk="1" hangingPunct="1"/>
            <a:r>
              <a:rPr lang="en-GB" altLang="en-US" sz="9600" b="1" smtClean="0">
                <a:solidFill>
                  <a:srgbClr val="FF0080"/>
                </a:solidFill>
              </a:rPr>
              <a:t>Field</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070100" y="358140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FFFF"/>
                </a:solidFill>
              </a:rPr>
              <a:t>template</a:t>
            </a: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FFFFFF"/>
      </a:dk1>
      <a:lt1>
        <a:srgbClr val="FFFFFF"/>
      </a:lt1>
      <a:dk2>
        <a:srgbClr val="004680"/>
      </a:dk2>
      <a:lt2>
        <a:srgbClr val="004080"/>
      </a:lt2>
      <a:accent1>
        <a:srgbClr val="A5801A"/>
      </a:accent1>
      <a:accent2>
        <a:srgbClr val="DCC995"/>
      </a:accent2>
      <a:accent3>
        <a:srgbClr val="FFFFFF"/>
      </a:accent3>
      <a:accent4>
        <a:srgbClr val="DADADA"/>
      </a:accent4>
      <a:accent5>
        <a:srgbClr val="CFC0AB"/>
      </a:accent5>
      <a:accent6>
        <a:srgbClr val="C7B687"/>
      </a:accent6>
      <a:hlink>
        <a:srgbClr val="263428"/>
      </a:hlink>
      <a:folHlink>
        <a:srgbClr val="A8C13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2004:Templates:Presentations:Designs:Desert</Template>
  <TotalTime>330</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Field</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 Template</dc:title>
  <dc:creator>Presentation Magazine</dc:creator>
  <cp:lastModifiedBy>Jonty Pearce</cp:lastModifiedBy>
  <cp:revision>16</cp:revision>
  <dcterms:modified xsi:type="dcterms:W3CDTF">2015-02-22T11:06:47Z</dcterms:modified>
</cp:coreProperties>
</file>