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58" r:id="rId2"/>
    <p:sldId id="311" r:id="rId3"/>
    <p:sldId id="312" r:id="rId4"/>
    <p:sldId id="313" r:id="rId5"/>
    <p:sldId id="314" r:id="rId6"/>
    <p:sldId id="315" r:id="rId7"/>
  </p:sldIdLst>
  <p:sldSz cx="9144000" cy="6858000" type="screen4x3"/>
  <p:notesSz cx="6858000" cy="9144000"/>
  <p:defaultTextStyle>
    <a:defPPr>
      <a:defRPr lang="en-US"/>
    </a:defPPr>
    <a:lvl1pPr algn="l" rtl="0" eaLnBrk="0" fontAlgn="base" hangingPunct="0">
      <a:spcBef>
        <a:spcPct val="0"/>
      </a:spcBef>
      <a:spcAft>
        <a:spcPct val="0"/>
      </a:spcAft>
      <a:defRPr sz="2800"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sz="2800"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sz="2800"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sz="2800"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sz="2800" kern="1200">
        <a:solidFill>
          <a:schemeClr val="tx1"/>
        </a:solidFill>
        <a:latin typeface="Arial" panose="020B0604020202020204" pitchFamily="34" charset="0"/>
        <a:ea typeface="+mn-ea"/>
        <a:cs typeface="+mn-cs"/>
      </a:defRPr>
    </a:lvl5pPr>
    <a:lvl6pPr marL="2286000" algn="l" defTabSz="914400" rtl="0" eaLnBrk="1" latinLnBrk="0" hangingPunct="1">
      <a:defRPr sz="2800" kern="1200">
        <a:solidFill>
          <a:schemeClr val="tx1"/>
        </a:solidFill>
        <a:latin typeface="Arial" panose="020B0604020202020204" pitchFamily="34" charset="0"/>
        <a:ea typeface="+mn-ea"/>
        <a:cs typeface="+mn-cs"/>
      </a:defRPr>
    </a:lvl6pPr>
    <a:lvl7pPr marL="2743200" algn="l" defTabSz="914400" rtl="0" eaLnBrk="1" latinLnBrk="0" hangingPunct="1">
      <a:defRPr sz="2800" kern="1200">
        <a:solidFill>
          <a:schemeClr val="tx1"/>
        </a:solidFill>
        <a:latin typeface="Arial" panose="020B0604020202020204" pitchFamily="34" charset="0"/>
        <a:ea typeface="+mn-ea"/>
        <a:cs typeface="+mn-cs"/>
      </a:defRPr>
    </a:lvl7pPr>
    <a:lvl8pPr marL="3200400" algn="l" defTabSz="914400" rtl="0" eaLnBrk="1" latinLnBrk="0" hangingPunct="1">
      <a:defRPr sz="2800" kern="1200">
        <a:solidFill>
          <a:schemeClr val="tx1"/>
        </a:solidFill>
        <a:latin typeface="Arial" panose="020B0604020202020204" pitchFamily="34" charset="0"/>
        <a:ea typeface="+mn-ea"/>
        <a:cs typeface="+mn-cs"/>
      </a:defRPr>
    </a:lvl8pPr>
    <a:lvl9pPr marL="3657600" algn="l" defTabSz="914400" rtl="0" eaLnBrk="1" latinLnBrk="0" hangingPunct="1">
      <a:defRPr sz="2800"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333333"/>
    <a:srgbClr val="FFFF00"/>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p:scale>
          <a:sx n="66" d="100"/>
          <a:sy n="66" d="100"/>
        </p:scale>
        <p:origin x="-2850" y="-122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957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smtClean="0"/>
            </a:lvl1pPr>
          </a:lstStyle>
          <a:p>
            <a:pPr>
              <a:defRPr/>
            </a:pPr>
            <a:endParaRPr lang="en-GB" altLang="en-US"/>
          </a:p>
        </p:txBody>
      </p:sp>
      <p:sp>
        <p:nvSpPr>
          <p:cNvPr id="109571"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smtClean="0"/>
            </a:lvl1pPr>
          </a:lstStyle>
          <a:p>
            <a:pPr>
              <a:defRPr/>
            </a:pPr>
            <a:endParaRPr lang="en-GB" altLang="en-US"/>
          </a:p>
        </p:txBody>
      </p:sp>
      <p:sp>
        <p:nvSpPr>
          <p:cNvPr id="3076"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9573"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noProof="0" smtClean="0"/>
              <a:t>Click to edit Master text styles</a:t>
            </a:r>
          </a:p>
          <a:p>
            <a:pPr lvl="1"/>
            <a:r>
              <a:rPr lang="en-GB" altLang="en-US" noProof="0" smtClean="0"/>
              <a:t>Second level</a:t>
            </a:r>
          </a:p>
          <a:p>
            <a:pPr lvl="2"/>
            <a:r>
              <a:rPr lang="en-GB" altLang="en-US" noProof="0" smtClean="0"/>
              <a:t>Third level</a:t>
            </a:r>
          </a:p>
          <a:p>
            <a:pPr lvl="3"/>
            <a:r>
              <a:rPr lang="en-GB" altLang="en-US" noProof="0" smtClean="0"/>
              <a:t>Fourth level</a:t>
            </a:r>
          </a:p>
          <a:p>
            <a:pPr lvl="4"/>
            <a:r>
              <a:rPr lang="en-GB" altLang="en-US" noProof="0" smtClean="0"/>
              <a:t>Fifth level</a:t>
            </a:r>
          </a:p>
        </p:txBody>
      </p:sp>
      <p:sp>
        <p:nvSpPr>
          <p:cNvPr id="109574"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smtClean="0"/>
            </a:lvl1pPr>
          </a:lstStyle>
          <a:p>
            <a:pPr>
              <a:defRPr/>
            </a:pPr>
            <a:endParaRPr lang="en-GB" altLang="en-US"/>
          </a:p>
        </p:txBody>
      </p:sp>
      <p:sp>
        <p:nvSpPr>
          <p:cNvPr id="109575"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5EF7E0C3-2507-4EF6-8278-D32CF7851D86}" type="slidenum">
              <a:rPr lang="en-GB" altLang="en-US"/>
              <a:pPr>
                <a:defRPr/>
              </a:pPr>
              <a:t>‹#›</a:t>
            </a:fld>
            <a:endParaRPr lang="en-GB" altLang="en-US"/>
          </a:p>
        </p:txBody>
      </p:sp>
    </p:spTree>
    <p:extLst>
      <p:ext uri="{BB962C8B-B14F-4D97-AF65-F5344CB8AC3E}">
        <p14:creationId xmlns:p14="http://schemas.microsoft.com/office/powerpoint/2010/main" val="240171350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a:noFill/>
        </p:spPr>
        <p:txBody>
          <a:bodyPr/>
          <a:lstStyle>
            <a:lvl1pPr>
              <a:defRPr sz="2800">
                <a:solidFill>
                  <a:schemeClr val="tx1"/>
                </a:solidFill>
                <a:latin typeface="Arial" panose="020B0604020202020204" pitchFamily="34" charset="0"/>
              </a:defRPr>
            </a:lvl1pPr>
            <a:lvl2pPr marL="742950" indent="-285750">
              <a:defRPr sz="2800">
                <a:solidFill>
                  <a:schemeClr val="tx1"/>
                </a:solidFill>
                <a:latin typeface="Arial" panose="020B0604020202020204" pitchFamily="34" charset="0"/>
              </a:defRPr>
            </a:lvl2pPr>
            <a:lvl3pPr marL="1143000" indent="-228600">
              <a:defRPr sz="2800">
                <a:solidFill>
                  <a:schemeClr val="tx1"/>
                </a:solidFill>
                <a:latin typeface="Arial" panose="020B0604020202020204" pitchFamily="34" charset="0"/>
              </a:defRPr>
            </a:lvl3pPr>
            <a:lvl4pPr marL="1600200" indent="-228600">
              <a:defRPr sz="2800">
                <a:solidFill>
                  <a:schemeClr val="tx1"/>
                </a:solidFill>
                <a:latin typeface="Arial" panose="020B0604020202020204" pitchFamily="34" charset="0"/>
              </a:defRPr>
            </a:lvl4pPr>
            <a:lvl5pPr marL="2057400" indent="-228600">
              <a:defRPr sz="2800">
                <a:solidFill>
                  <a:schemeClr val="tx1"/>
                </a:solidFill>
                <a:latin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defRPr>
            </a:lvl9pPr>
          </a:lstStyle>
          <a:p>
            <a:fld id="{D2543636-FB9D-47D5-8A9C-2DFD98BE673B}" type="slidenum">
              <a:rPr lang="en-GB" altLang="en-US" sz="1200"/>
              <a:pPr/>
              <a:t>1</a:t>
            </a:fld>
            <a:endParaRPr lang="en-GB" altLang="en-US" sz="1200"/>
          </a:p>
        </p:txBody>
      </p:sp>
      <p:sp>
        <p:nvSpPr>
          <p:cNvPr id="5123" name="Rectangle 2"/>
          <p:cNvSpPr>
            <a:spLocks noRot="1" noChangeArrowheads="1" noTextEdit="1"/>
          </p:cNvSpPr>
          <p:nvPr>
            <p:ph type="sldImg"/>
          </p:nvPr>
        </p:nvSpPr>
        <p:spPr>
          <a:ln/>
        </p:spPr>
      </p:sp>
      <p:sp>
        <p:nvSpPr>
          <p:cNvPr id="5124"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31410394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a:noFill/>
        </p:spPr>
        <p:txBody>
          <a:bodyPr/>
          <a:lstStyle>
            <a:lvl1pPr>
              <a:defRPr sz="2800">
                <a:solidFill>
                  <a:schemeClr val="tx1"/>
                </a:solidFill>
                <a:latin typeface="Arial" panose="020B0604020202020204" pitchFamily="34" charset="0"/>
              </a:defRPr>
            </a:lvl1pPr>
            <a:lvl2pPr marL="742950" indent="-285750">
              <a:defRPr sz="2800">
                <a:solidFill>
                  <a:schemeClr val="tx1"/>
                </a:solidFill>
                <a:latin typeface="Arial" panose="020B0604020202020204" pitchFamily="34" charset="0"/>
              </a:defRPr>
            </a:lvl2pPr>
            <a:lvl3pPr marL="1143000" indent="-228600">
              <a:defRPr sz="2800">
                <a:solidFill>
                  <a:schemeClr val="tx1"/>
                </a:solidFill>
                <a:latin typeface="Arial" panose="020B0604020202020204" pitchFamily="34" charset="0"/>
              </a:defRPr>
            </a:lvl3pPr>
            <a:lvl4pPr marL="1600200" indent="-228600">
              <a:defRPr sz="2800">
                <a:solidFill>
                  <a:schemeClr val="tx1"/>
                </a:solidFill>
                <a:latin typeface="Arial" panose="020B0604020202020204" pitchFamily="34" charset="0"/>
              </a:defRPr>
            </a:lvl4pPr>
            <a:lvl5pPr marL="2057400" indent="-228600">
              <a:defRPr sz="2800">
                <a:solidFill>
                  <a:schemeClr val="tx1"/>
                </a:solidFill>
                <a:latin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defRPr>
            </a:lvl9pPr>
          </a:lstStyle>
          <a:p>
            <a:fld id="{06A02793-DCA7-42F5-B079-2489A4AAE079}" type="slidenum">
              <a:rPr lang="en-GB" altLang="en-US" sz="1200"/>
              <a:pPr/>
              <a:t>2</a:t>
            </a:fld>
            <a:endParaRPr lang="en-GB" altLang="en-US" sz="1200"/>
          </a:p>
        </p:txBody>
      </p:sp>
      <p:sp>
        <p:nvSpPr>
          <p:cNvPr id="7171" name="Rectangle 2"/>
          <p:cNvSpPr>
            <a:spLocks noRot="1" noChangeArrowheads="1" noTextEdit="1"/>
          </p:cNvSpPr>
          <p:nvPr>
            <p:ph type="sldImg"/>
          </p:nvPr>
        </p:nvSpPr>
        <p:spPr>
          <a:ln/>
        </p:spPr>
      </p:sp>
      <p:sp>
        <p:nvSpPr>
          <p:cNvPr id="7172"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21163247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noFill/>
        </p:spPr>
        <p:txBody>
          <a:bodyPr/>
          <a:lstStyle>
            <a:lvl1pPr>
              <a:defRPr sz="2800">
                <a:solidFill>
                  <a:schemeClr val="tx1"/>
                </a:solidFill>
                <a:latin typeface="Arial" panose="020B0604020202020204" pitchFamily="34" charset="0"/>
              </a:defRPr>
            </a:lvl1pPr>
            <a:lvl2pPr marL="742950" indent="-285750">
              <a:defRPr sz="2800">
                <a:solidFill>
                  <a:schemeClr val="tx1"/>
                </a:solidFill>
                <a:latin typeface="Arial" panose="020B0604020202020204" pitchFamily="34" charset="0"/>
              </a:defRPr>
            </a:lvl2pPr>
            <a:lvl3pPr marL="1143000" indent="-228600">
              <a:defRPr sz="2800">
                <a:solidFill>
                  <a:schemeClr val="tx1"/>
                </a:solidFill>
                <a:latin typeface="Arial" panose="020B0604020202020204" pitchFamily="34" charset="0"/>
              </a:defRPr>
            </a:lvl3pPr>
            <a:lvl4pPr marL="1600200" indent="-228600">
              <a:defRPr sz="2800">
                <a:solidFill>
                  <a:schemeClr val="tx1"/>
                </a:solidFill>
                <a:latin typeface="Arial" panose="020B0604020202020204" pitchFamily="34" charset="0"/>
              </a:defRPr>
            </a:lvl4pPr>
            <a:lvl5pPr marL="2057400" indent="-228600">
              <a:defRPr sz="2800">
                <a:solidFill>
                  <a:schemeClr val="tx1"/>
                </a:solidFill>
                <a:latin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defRPr>
            </a:lvl9pPr>
          </a:lstStyle>
          <a:p>
            <a:fld id="{0B866D47-7069-4F27-A313-309933517F62}" type="slidenum">
              <a:rPr lang="en-GB" altLang="en-US" sz="1200"/>
              <a:pPr/>
              <a:t>3</a:t>
            </a:fld>
            <a:endParaRPr lang="en-GB" altLang="en-US" sz="1200"/>
          </a:p>
        </p:txBody>
      </p:sp>
      <p:sp>
        <p:nvSpPr>
          <p:cNvPr id="9219" name="Rectangle 2"/>
          <p:cNvSpPr>
            <a:spLocks noRot="1" noChangeArrowheads="1" noTextEdit="1"/>
          </p:cNvSpPr>
          <p:nvPr>
            <p:ph type="sldImg"/>
          </p:nvPr>
        </p:nvSpPr>
        <p:spPr>
          <a:ln/>
        </p:spPr>
      </p:sp>
      <p:sp>
        <p:nvSpPr>
          <p:cNvPr id="9220"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36019894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p:cNvSpPr>
            <a:spLocks noGrp="1" noChangeArrowheads="1"/>
          </p:cNvSpPr>
          <p:nvPr>
            <p:ph type="sldNum" sz="quarter" idx="5"/>
          </p:nvPr>
        </p:nvSpPr>
        <p:spPr>
          <a:noFill/>
        </p:spPr>
        <p:txBody>
          <a:bodyPr/>
          <a:lstStyle>
            <a:lvl1pPr>
              <a:defRPr sz="2800">
                <a:solidFill>
                  <a:schemeClr val="tx1"/>
                </a:solidFill>
                <a:latin typeface="Arial" panose="020B0604020202020204" pitchFamily="34" charset="0"/>
              </a:defRPr>
            </a:lvl1pPr>
            <a:lvl2pPr marL="742950" indent="-285750">
              <a:defRPr sz="2800">
                <a:solidFill>
                  <a:schemeClr val="tx1"/>
                </a:solidFill>
                <a:latin typeface="Arial" panose="020B0604020202020204" pitchFamily="34" charset="0"/>
              </a:defRPr>
            </a:lvl2pPr>
            <a:lvl3pPr marL="1143000" indent="-228600">
              <a:defRPr sz="2800">
                <a:solidFill>
                  <a:schemeClr val="tx1"/>
                </a:solidFill>
                <a:latin typeface="Arial" panose="020B0604020202020204" pitchFamily="34" charset="0"/>
              </a:defRPr>
            </a:lvl3pPr>
            <a:lvl4pPr marL="1600200" indent="-228600">
              <a:defRPr sz="2800">
                <a:solidFill>
                  <a:schemeClr val="tx1"/>
                </a:solidFill>
                <a:latin typeface="Arial" panose="020B0604020202020204" pitchFamily="34" charset="0"/>
              </a:defRPr>
            </a:lvl4pPr>
            <a:lvl5pPr marL="2057400" indent="-228600">
              <a:defRPr sz="2800">
                <a:solidFill>
                  <a:schemeClr val="tx1"/>
                </a:solidFill>
                <a:latin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defRPr>
            </a:lvl9pPr>
          </a:lstStyle>
          <a:p>
            <a:fld id="{EC6FEE30-24FF-43D9-9F92-F78992190009}" type="slidenum">
              <a:rPr lang="en-GB" altLang="en-US" sz="1200"/>
              <a:pPr/>
              <a:t>4</a:t>
            </a:fld>
            <a:endParaRPr lang="en-GB" altLang="en-US" sz="1200"/>
          </a:p>
        </p:txBody>
      </p:sp>
      <p:sp>
        <p:nvSpPr>
          <p:cNvPr id="11267" name="Rectangle 2"/>
          <p:cNvSpPr>
            <a:spLocks noRot="1" noChangeArrowheads="1" noTextEdit="1"/>
          </p:cNvSpPr>
          <p:nvPr>
            <p:ph type="sldImg"/>
          </p:nvPr>
        </p:nvSpPr>
        <p:spPr>
          <a:ln/>
        </p:spPr>
      </p:sp>
      <p:sp>
        <p:nvSpPr>
          <p:cNvPr id="11268"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18863973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noFill/>
        </p:spPr>
        <p:txBody>
          <a:bodyPr/>
          <a:lstStyle>
            <a:lvl1pPr>
              <a:defRPr sz="2800">
                <a:solidFill>
                  <a:schemeClr val="tx1"/>
                </a:solidFill>
                <a:latin typeface="Arial" panose="020B0604020202020204" pitchFamily="34" charset="0"/>
              </a:defRPr>
            </a:lvl1pPr>
            <a:lvl2pPr marL="742950" indent="-285750">
              <a:defRPr sz="2800">
                <a:solidFill>
                  <a:schemeClr val="tx1"/>
                </a:solidFill>
                <a:latin typeface="Arial" panose="020B0604020202020204" pitchFamily="34" charset="0"/>
              </a:defRPr>
            </a:lvl2pPr>
            <a:lvl3pPr marL="1143000" indent="-228600">
              <a:defRPr sz="2800">
                <a:solidFill>
                  <a:schemeClr val="tx1"/>
                </a:solidFill>
                <a:latin typeface="Arial" panose="020B0604020202020204" pitchFamily="34" charset="0"/>
              </a:defRPr>
            </a:lvl3pPr>
            <a:lvl4pPr marL="1600200" indent="-228600">
              <a:defRPr sz="2800">
                <a:solidFill>
                  <a:schemeClr val="tx1"/>
                </a:solidFill>
                <a:latin typeface="Arial" panose="020B0604020202020204" pitchFamily="34" charset="0"/>
              </a:defRPr>
            </a:lvl4pPr>
            <a:lvl5pPr marL="2057400" indent="-228600">
              <a:defRPr sz="2800">
                <a:solidFill>
                  <a:schemeClr val="tx1"/>
                </a:solidFill>
                <a:latin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defRPr>
            </a:lvl9pPr>
          </a:lstStyle>
          <a:p>
            <a:fld id="{FB3B8384-FDF1-4E13-9CCC-2FAEDA70B59C}" type="slidenum">
              <a:rPr lang="en-GB" altLang="en-US" sz="1200"/>
              <a:pPr/>
              <a:t>5</a:t>
            </a:fld>
            <a:endParaRPr lang="en-GB" altLang="en-US" sz="1200"/>
          </a:p>
        </p:txBody>
      </p:sp>
      <p:sp>
        <p:nvSpPr>
          <p:cNvPr id="13315" name="Rectangle 2"/>
          <p:cNvSpPr>
            <a:spLocks noRot="1" noChangeArrowheads="1" noTextEdit="1"/>
          </p:cNvSpPr>
          <p:nvPr>
            <p:ph type="sldImg"/>
          </p:nvPr>
        </p:nvSpPr>
        <p:spPr>
          <a:ln/>
        </p:spPr>
      </p:sp>
      <p:sp>
        <p:nvSpPr>
          <p:cNvPr id="13316"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254661900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noFill/>
        </p:spPr>
        <p:txBody>
          <a:bodyPr/>
          <a:lstStyle>
            <a:lvl1pPr>
              <a:defRPr sz="2800">
                <a:solidFill>
                  <a:schemeClr val="tx1"/>
                </a:solidFill>
                <a:latin typeface="Arial" panose="020B0604020202020204" pitchFamily="34" charset="0"/>
              </a:defRPr>
            </a:lvl1pPr>
            <a:lvl2pPr marL="742950" indent="-285750">
              <a:defRPr sz="2800">
                <a:solidFill>
                  <a:schemeClr val="tx1"/>
                </a:solidFill>
                <a:latin typeface="Arial" panose="020B0604020202020204" pitchFamily="34" charset="0"/>
              </a:defRPr>
            </a:lvl2pPr>
            <a:lvl3pPr marL="1143000" indent="-228600">
              <a:defRPr sz="2800">
                <a:solidFill>
                  <a:schemeClr val="tx1"/>
                </a:solidFill>
                <a:latin typeface="Arial" panose="020B0604020202020204" pitchFamily="34" charset="0"/>
              </a:defRPr>
            </a:lvl3pPr>
            <a:lvl4pPr marL="1600200" indent="-228600">
              <a:defRPr sz="2800">
                <a:solidFill>
                  <a:schemeClr val="tx1"/>
                </a:solidFill>
                <a:latin typeface="Arial" panose="020B0604020202020204" pitchFamily="34" charset="0"/>
              </a:defRPr>
            </a:lvl4pPr>
            <a:lvl5pPr marL="2057400" indent="-228600">
              <a:defRPr sz="2800">
                <a:solidFill>
                  <a:schemeClr val="tx1"/>
                </a:solidFill>
                <a:latin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defRPr>
            </a:lvl9pPr>
          </a:lstStyle>
          <a:p>
            <a:fld id="{EDF36289-D374-405F-9F51-0911C89CDD33}" type="slidenum">
              <a:rPr lang="en-GB" altLang="en-US" sz="1200"/>
              <a:pPr/>
              <a:t>6</a:t>
            </a:fld>
            <a:endParaRPr lang="en-GB" altLang="en-US" sz="1200"/>
          </a:p>
        </p:txBody>
      </p:sp>
      <p:sp>
        <p:nvSpPr>
          <p:cNvPr id="15363" name="Rectangle 2"/>
          <p:cNvSpPr>
            <a:spLocks noRot="1" noChangeArrowheads="1" noTextEdit="1"/>
          </p:cNvSpPr>
          <p:nvPr>
            <p:ph type="sldImg"/>
          </p:nvPr>
        </p:nvSpPr>
        <p:spPr>
          <a:ln/>
        </p:spPr>
      </p:sp>
      <p:sp>
        <p:nvSpPr>
          <p:cNvPr id="15364"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11402996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4"/>
          <p:cNvGrpSpPr>
            <a:grpSpLocks/>
          </p:cNvGrpSpPr>
          <p:nvPr/>
        </p:nvGrpSpPr>
        <p:grpSpPr bwMode="auto">
          <a:xfrm>
            <a:off x="36513" y="6191250"/>
            <a:ext cx="9144000" cy="333375"/>
            <a:chOff x="22" y="4020"/>
            <a:chExt cx="5760" cy="210"/>
          </a:xfrm>
        </p:grpSpPr>
        <p:sp>
          <p:nvSpPr>
            <p:cNvPr id="5" name="AutoShape 5"/>
            <p:cNvSpPr>
              <a:spLocks noChangeArrowheads="1"/>
            </p:cNvSpPr>
            <p:nvPr/>
          </p:nvSpPr>
          <p:spPr bwMode="auto">
            <a:xfrm>
              <a:off x="22" y="4020"/>
              <a:ext cx="136" cy="210"/>
            </a:xfrm>
            <a:prstGeom prst="roundRect">
              <a:avLst>
                <a:gd name="adj" fmla="val 38972"/>
              </a:avLst>
            </a:prstGeom>
            <a:solidFill>
              <a:schemeClr val="tx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800">
                  <a:solidFill>
                    <a:schemeClr val="tx1"/>
                  </a:solidFill>
                  <a:latin typeface="Arial" panose="020B0604020202020204" pitchFamily="34" charset="0"/>
                </a:defRPr>
              </a:lvl1pPr>
              <a:lvl2pPr marL="742950" indent="-285750">
                <a:defRPr sz="2800">
                  <a:solidFill>
                    <a:schemeClr val="tx1"/>
                  </a:solidFill>
                  <a:latin typeface="Arial" panose="020B0604020202020204" pitchFamily="34" charset="0"/>
                </a:defRPr>
              </a:lvl2pPr>
              <a:lvl3pPr marL="1143000" indent="-228600">
                <a:defRPr sz="2800">
                  <a:solidFill>
                    <a:schemeClr val="tx1"/>
                  </a:solidFill>
                  <a:latin typeface="Arial" panose="020B0604020202020204" pitchFamily="34" charset="0"/>
                </a:defRPr>
              </a:lvl3pPr>
              <a:lvl4pPr marL="1600200" indent="-228600">
                <a:defRPr sz="2800">
                  <a:solidFill>
                    <a:schemeClr val="tx1"/>
                  </a:solidFill>
                  <a:latin typeface="Arial" panose="020B0604020202020204" pitchFamily="34" charset="0"/>
                </a:defRPr>
              </a:lvl4pPr>
              <a:lvl5pPr marL="2057400" indent="-228600">
                <a:defRPr sz="2800">
                  <a:solidFill>
                    <a:schemeClr val="tx1"/>
                  </a:solidFill>
                  <a:latin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defRPr>
              </a:lvl9pPr>
            </a:lstStyle>
            <a:p>
              <a:pPr eaLnBrk="1" hangingPunct="1"/>
              <a:endParaRPr lang="en-GB" altLang="en-US"/>
            </a:p>
          </p:txBody>
        </p:sp>
        <p:sp>
          <p:nvSpPr>
            <p:cNvPr id="6" name="AutoShape 6"/>
            <p:cNvSpPr>
              <a:spLocks noChangeArrowheads="1"/>
            </p:cNvSpPr>
            <p:nvPr/>
          </p:nvSpPr>
          <p:spPr bwMode="auto">
            <a:xfrm>
              <a:off x="266" y="4020"/>
              <a:ext cx="136" cy="210"/>
            </a:xfrm>
            <a:prstGeom prst="roundRect">
              <a:avLst>
                <a:gd name="adj" fmla="val 38972"/>
              </a:avLst>
            </a:prstGeom>
            <a:solidFill>
              <a:schemeClr val="tx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800">
                  <a:solidFill>
                    <a:schemeClr val="tx1"/>
                  </a:solidFill>
                  <a:latin typeface="Arial" panose="020B0604020202020204" pitchFamily="34" charset="0"/>
                </a:defRPr>
              </a:lvl1pPr>
              <a:lvl2pPr marL="742950" indent="-285750">
                <a:defRPr sz="2800">
                  <a:solidFill>
                    <a:schemeClr val="tx1"/>
                  </a:solidFill>
                  <a:latin typeface="Arial" panose="020B0604020202020204" pitchFamily="34" charset="0"/>
                </a:defRPr>
              </a:lvl2pPr>
              <a:lvl3pPr marL="1143000" indent="-228600">
                <a:defRPr sz="2800">
                  <a:solidFill>
                    <a:schemeClr val="tx1"/>
                  </a:solidFill>
                  <a:latin typeface="Arial" panose="020B0604020202020204" pitchFamily="34" charset="0"/>
                </a:defRPr>
              </a:lvl3pPr>
              <a:lvl4pPr marL="1600200" indent="-228600">
                <a:defRPr sz="2800">
                  <a:solidFill>
                    <a:schemeClr val="tx1"/>
                  </a:solidFill>
                  <a:latin typeface="Arial" panose="020B0604020202020204" pitchFamily="34" charset="0"/>
                </a:defRPr>
              </a:lvl4pPr>
              <a:lvl5pPr marL="2057400" indent="-228600">
                <a:defRPr sz="2800">
                  <a:solidFill>
                    <a:schemeClr val="tx1"/>
                  </a:solidFill>
                  <a:latin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defRPr>
              </a:lvl9pPr>
            </a:lstStyle>
            <a:p>
              <a:pPr eaLnBrk="1" hangingPunct="1"/>
              <a:endParaRPr lang="en-GB" altLang="en-US"/>
            </a:p>
          </p:txBody>
        </p:sp>
        <p:sp>
          <p:nvSpPr>
            <p:cNvPr id="7" name="AutoShape 7"/>
            <p:cNvSpPr>
              <a:spLocks noChangeArrowheads="1"/>
            </p:cNvSpPr>
            <p:nvPr/>
          </p:nvSpPr>
          <p:spPr bwMode="auto">
            <a:xfrm>
              <a:off x="511" y="4020"/>
              <a:ext cx="136" cy="210"/>
            </a:xfrm>
            <a:prstGeom prst="roundRect">
              <a:avLst>
                <a:gd name="adj" fmla="val 38972"/>
              </a:avLst>
            </a:prstGeom>
            <a:solidFill>
              <a:schemeClr val="tx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800">
                  <a:solidFill>
                    <a:schemeClr val="tx1"/>
                  </a:solidFill>
                  <a:latin typeface="Arial" panose="020B0604020202020204" pitchFamily="34" charset="0"/>
                </a:defRPr>
              </a:lvl1pPr>
              <a:lvl2pPr marL="742950" indent="-285750">
                <a:defRPr sz="2800">
                  <a:solidFill>
                    <a:schemeClr val="tx1"/>
                  </a:solidFill>
                  <a:latin typeface="Arial" panose="020B0604020202020204" pitchFamily="34" charset="0"/>
                </a:defRPr>
              </a:lvl2pPr>
              <a:lvl3pPr marL="1143000" indent="-228600">
                <a:defRPr sz="2800">
                  <a:solidFill>
                    <a:schemeClr val="tx1"/>
                  </a:solidFill>
                  <a:latin typeface="Arial" panose="020B0604020202020204" pitchFamily="34" charset="0"/>
                </a:defRPr>
              </a:lvl3pPr>
              <a:lvl4pPr marL="1600200" indent="-228600">
                <a:defRPr sz="2800">
                  <a:solidFill>
                    <a:schemeClr val="tx1"/>
                  </a:solidFill>
                  <a:latin typeface="Arial" panose="020B0604020202020204" pitchFamily="34" charset="0"/>
                </a:defRPr>
              </a:lvl4pPr>
              <a:lvl5pPr marL="2057400" indent="-228600">
                <a:defRPr sz="2800">
                  <a:solidFill>
                    <a:schemeClr val="tx1"/>
                  </a:solidFill>
                  <a:latin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defRPr>
              </a:lvl9pPr>
            </a:lstStyle>
            <a:p>
              <a:pPr eaLnBrk="1" hangingPunct="1"/>
              <a:endParaRPr lang="en-GB" altLang="en-US"/>
            </a:p>
          </p:txBody>
        </p:sp>
        <p:sp>
          <p:nvSpPr>
            <p:cNvPr id="8" name="AutoShape 8"/>
            <p:cNvSpPr>
              <a:spLocks noChangeArrowheads="1"/>
            </p:cNvSpPr>
            <p:nvPr/>
          </p:nvSpPr>
          <p:spPr bwMode="auto">
            <a:xfrm>
              <a:off x="755" y="4020"/>
              <a:ext cx="136" cy="210"/>
            </a:xfrm>
            <a:prstGeom prst="roundRect">
              <a:avLst>
                <a:gd name="adj" fmla="val 38972"/>
              </a:avLst>
            </a:prstGeom>
            <a:solidFill>
              <a:schemeClr val="tx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800">
                  <a:solidFill>
                    <a:schemeClr val="tx1"/>
                  </a:solidFill>
                  <a:latin typeface="Arial" panose="020B0604020202020204" pitchFamily="34" charset="0"/>
                </a:defRPr>
              </a:lvl1pPr>
              <a:lvl2pPr marL="742950" indent="-285750">
                <a:defRPr sz="2800">
                  <a:solidFill>
                    <a:schemeClr val="tx1"/>
                  </a:solidFill>
                  <a:latin typeface="Arial" panose="020B0604020202020204" pitchFamily="34" charset="0"/>
                </a:defRPr>
              </a:lvl2pPr>
              <a:lvl3pPr marL="1143000" indent="-228600">
                <a:defRPr sz="2800">
                  <a:solidFill>
                    <a:schemeClr val="tx1"/>
                  </a:solidFill>
                  <a:latin typeface="Arial" panose="020B0604020202020204" pitchFamily="34" charset="0"/>
                </a:defRPr>
              </a:lvl3pPr>
              <a:lvl4pPr marL="1600200" indent="-228600">
                <a:defRPr sz="2800">
                  <a:solidFill>
                    <a:schemeClr val="tx1"/>
                  </a:solidFill>
                  <a:latin typeface="Arial" panose="020B0604020202020204" pitchFamily="34" charset="0"/>
                </a:defRPr>
              </a:lvl4pPr>
              <a:lvl5pPr marL="2057400" indent="-228600">
                <a:defRPr sz="2800">
                  <a:solidFill>
                    <a:schemeClr val="tx1"/>
                  </a:solidFill>
                  <a:latin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defRPr>
              </a:lvl9pPr>
            </a:lstStyle>
            <a:p>
              <a:pPr eaLnBrk="1" hangingPunct="1"/>
              <a:endParaRPr lang="en-GB" altLang="en-US"/>
            </a:p>
          </p:txBody>
        </p:sp>
        <p:sp>
          <p:nvSpPr>
            <p:cNvPr id="9" name="AutoShape 9"/>
            <p:cNvSpPr>
              <a:spLocks noChangeArrowheads="1"/>
            </p:cNvSpPr>
            <p:nvPr/>
          </p:nvSpPr>
          <p:spPr bwMode="auto">
            <a:xfrm>
              <a:off x="1000" y="4020"/>
              <a:ext cx="136" cy="210"/>
            </a:xfrm>
            <a:prstGeom prst="roundRect">
              <a:avLst>
                <a:gd name="adj" fmla="val 38972"/>
              </a:avLst>
            </a:prstGeom>
            <a:solidFill>
              <a:schemeClr val="tx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800">
                  <a:solidFill>
                    <a:schemeClr val="tx1"/>
                  </a:solidFill>
                  <a:latin typeface="Arial" panose="020B0604020202020204" pitchFamily="34" charset="0"/>
                </a:defRPr>
              </a:lvl1pPr>
              <a:lvl2pPr marL="742950" indent="-285750">
                <a:defRPr sz="2800">
                  <a:solidFill>
                    <a:schemeClr val="tx1"/>
                  </a:solidFill>
                  <a:latin typeface="Arial" panose="020B0604020202020204" pitchFamily="34" charset="0"/>
                </a:defRPr>
              </a:lvl2pPr>
              <a:lvl3pPr marL="1143000" indent="-228600">
                <a:defRPr sz="2800">
                  <a:solidFill>
                    <a:schemeClr val="tx1"/>
                  </a:solidFill>
                  <a:latin typeface="Arial" panose="020B0604020202020204" pitchFamily="34" charset="0"/>
                </a:defRPr>
              </a:lvl3pPr>
              <a:lvl4pPr marL="1600200" indent="-228600">
                <a:defRPr sz="2800">
                  <a:solidFill>
                    <a:schemeClr val="tx1"/>
                  </a:solidFill>
                  <a:latin typeface="Arial" panose="020B0604020202020204" pitchFamily="34" charset="0"/>
                </a:defRPr>
              </a:lvl4pPr>
              <a:lvl5pPr marL="2057400" indent="-228600">
                <a:defRPr sz="2800">
                  <a:solidFill>
                    <a:schemeClr val="tx1"/>
                  </a:solidFill>
                  <a:latin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defRPr>
              </a:lvl9pPr>
            </a:lstStyle>
            <a:p>
              <a:pPr eaLnBrk="1" hangingPunct="1"/>
              <a:endParaRPr lang="en-GB" altLang="en-US"/>
            </a:p>
          </p:txBody>
        </p:sp>
        <p:sp>
          <p:nvSpPr>
            <p:cNvPr id="10" name="AutoShape 10"/>
            <p:cNvSpPr>
              <a:spLocks noChangeArrowheads="1"/>
            </p:cNvSpPr>
            <p:nvPr/>
          </p:nvSpPr>
          <p:spPr bwMode="auto">
            <a:xfrm>
              <a:off x="1244" y="4020"/>
              <a:ext cx="136" cy="210"/>
            </a:xfrm>
            <a:prstGeom prst="roundRect">
              <a:avLst>
                <a:gd name="adj" fmla="val 38972"/>
              </a:avLst>
            </a:prstGeom>
            <a:solidFill>
              <a:schemeClr val="tx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800">
                  <a:solidFill>
                    <a:schemeClr val="tx1"/>
                  </a:solidFill>
                  <a:latin typeface="Arial" panose="020B0604020202020204" pitchFamily="34" charset="0"/>
                </a:defRPr>
              </a:lvl1pPr>
              <a:lvl2pPr marL="742950" indent="-285750">
                <a:defRPr sz="2800">
                  <a:solidFill>
                    <a:schemeClr val="tx1"/>
                  </a:solidFill>
                  <a:latin typeface="Arial" panose="020B0604020202020204" pitchFamily="34" charset="0"/>
                </a:defRPr>
              </a:lvl2pPr>
              <a:lvl3pPr marL="1143000" indent="-228600">
                <a:defRPr sz="2800">
                  <a:solidFill>
                    <a:schemeClr val="tx1"/>
                  </a:solidFill>
                  <a:latin typeface="Arial" panose="020B0604020202020204" pitchFamily="34" charset="0"/>
                </a:defRPr>
              </a:lvl3pPr>
              <a:lvl4pPr marL="1600200" indent="-228600">
                <a:defRPr sz="2800">
                  <a:solidFill>
                    <a:schemeClr val="tx1"/>
                  </a:solidFill>
                  <a:latin typeface="Arial" panose="020B0604020202020204" pitchFamily="34" charset="0"/>
                </a:defRPr>
              </a:lvl4pPr>
              <a:lvl5pPr marL="2057400" indent="-228600">
                <a:defRPr sz="2800">
                  <a:solidFill>
                    <a:schemeClr val="tx1"/>
                  </a:solidFill>
                  <a:latin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defRPr>
              </a:lvl9pPr>
            </a:lstStyle>
            <a:p>
              <a:pPr eaLnBrk="1" hangingPunct="1"/>
              <a:endParaRPr lang="en-GB" altLang="en-US"/>
            </a:p>
          </p:txBody>
        </p:sp>
        <p:sp>
          <p:nvSpPr>
            <p:cNvPr id="11" name="AutoShape 11"/>
            <p:cNvSpPr>
              <a:spLocks noChangeArrowheads="1"/>
            </p:cNvSpPr>
            <p:nvPr/>
          </p:nvSpPr>
          <p:spPr bwMode="auto">
            <a:xfrm>
              <a:off x="1489" y="4020"/>
              <a:ext cx="136" cy="210"/>
            </a:xfrm>
            <a:prstGeom prst="roundRect">
              <a:avLst>
                <a:gd name="adj" fmla="val 38972"/>
              </a:avLst>
            </a:prstGeom>
            <a:solidFill>
              <a:schemeClr val="tx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800">
                  <a:solidFill>
                    <a:schemeClr val="tx1"/>
                  </a:solidFill>
                  <a:latin typeface="Arial" panose="020B0604020202020204" pitchFamily="34" charset="0"/>
                </a:defRPr>
              </a:lvl1pPr>
              <a:lvl2pPr marL="742950" indent="-285750">
                <a:defRPr sz="2800">
                  <a:solidFill>
                    <a:schemeClr val="tx1"/>
                  </a:solidFill>
                  <a:latin typeface="Arial" panose="020B0604020202020204" pitchFamily="34" charset="0"/>
                </a:defRPr>
              </a:lvl2pPr>
              <a:lvl3pPr marL="1143000" indent="-228600">
                <a:defRPr sz="2800">
                  <a:solidFill>
                    <a:schemeClr val="tx1"/>
                  </a:solidFill>
                  <a:latin typeface="Arial" panose="020B0604020202020204" pitchFamily="34" charset="0"/>
                </a:defRPr>
              </a:lvl3pPr>
              <a:lvl4pPr marL="1600200" indent="-228600">
                <a:defRPr sz="2800">
                  <a:solidFill>
                    <a:schemeClr val="tx1"/>
                  </a:solidFill>
                  <a:latin typeface="Arial" panose="020B0604020202020204" pitchFamily="34" charset="0"/>
                </a:defRPr>
              </a:lvl4pPr>
              <a:lvl5pPr marL="2057400" indent="-228600">
                <a:defRPr sz="2800">
                  <a:solidFill>
                    <a:schemeClr val="tx1"/>
                  </a:solidFill>
                  <a:latin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defRPr>
              </a:lvl9pPr>
            </a:lstStyle>
            <a:p>
              <a:pPr eaLnBrk="1" hangingPunct="1"/>
              <a:endParaRPr lang="en-GB" altLang="en-US"/>
            </a:p>
          </p:txBody>
        </p:sp>
        <p:sp>
          <p:nvSpPr>
            <p:cNvPr id="12" name="AutoShape 12"/>
            <p:cNvSpPr>
              <a:spLocks noChangeArrowheads="1"/>
            </p:cNvSpPr>
            <p:nvPr/>
          </p:nvSpPr>
          <p:spPr bwMode="auto">
            <a:xfrm>
              <a:off x="1733" y="4020"/>
              <a:ext cx="136" cy="210"/>
            </a:xfrm>
            <a:prstGeom prst="roundRect">
              <a:avLst>
                <a:gd name="adj" fmla="val 38972"/>
              </a:avLst>
            </a:prstGeom>
            <a:solidFill>
              <a:schemeClr val="tx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800">
                  <a:solidFill>
                    <a:schemeClr val="tx1"/>
                  </a:solidFill>
                  <a:latin typeface="Arial" panose="020B0604020202020204" pitchFamily="34" charset="0"/>
                </a:defRPr>
              </a:lvl1pPr>
              <a:lvl2pPr marL="742950" indent="-285750">
                <a:defRPr sz="2800">
                  <a:solidFill>
                    <a:schemeClr val="tx1"/>
                  </a:solidFill>
                  <a:latin typeface="Arial" panose="020B0604020202020204" pitchFamily="34" charset="0"/>
                </a:defRPr>
              </a:lvl2pPr>
              <a:lvl3pPr marL="1143000" indent="-228600">
                <a:defRPr sz="2800">
                  <a:solidFill>
                    <a:schemeClr val="tx1"/>
                  </a:solidFill>
                  <a:latin typeface="Arial" panose="020B0604020202020204" pitchFamily="34" charset="0"/>
                </a:defRPr>
              </a:lvl3pPr>
              <a:lvl4pPr marL="1600200" indent="-228600">
                <a:defRPr sz="2800">
                  <a:solidFill>
                    <a:schemeClr val="tx1"/>
                  </a:solidFill>
                  <a:latin typeface="Arial" panose="020B0604020202020204" pitchFamily="34" charset="0"/>
                </a:defRPr>
              </a:lvl4pPr>
              <a:lvl5pPr marL="2057400" indent="-228600">
                <a:defRPr sz="2800">
                  <a:solidFill>
                    <a:schemeClr val="tx1"/>
                  </a:solidFill>
                  <a:latin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defRPr>
              </a:lvl9pPr>
            </a:lstStyle>
            <a:p>
              <a:pPr eaLnBrk="1" hangingPunct="1"/>
              <a:endParaRPr lang="en-GB" altLang="en-US"/>
            </a:p>
          </p:txBody>
        </p:sp>
        <p:sp>
          <p:nvSpPr>
            <p:cNvPr id="13" name="AutoShape 13"/>
            <p:cNvSpPr>
              <a:spLocks noChangeArrowheads="1"/>
            </p:cNvSpPr>
            <p:nvPr/>
          </p:nvSpPr>
          <p:spPr bwMode="auto">
            <a:xfrm>
              <a:off x="1978" y="4020"/>
              <a:ext cx="136" cy="210"/>
            </a:xfrm>
            <a:prstGeom prst="roundRect">
              <a:avLst>
                <a:gd name="adj" fmla="val 38972"/>
              </a:avLst>
            </a:prstGeom>
            <a:solidFill>
              <a:schemeClr val="tx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800">
                  <a:solidFill>
                    <a:schemeClr val="tx1"/>
                  </a:solidFill>
                  <a:latin typeface="Arial" panose="020B0604020202020204" pitchFamily="34" charset="0"/>
                </a:defRPr>
              </a:lvl1pPr>
              <a:lvl2pPr marL="742950" indent="-285750">
                <a:defRPr sz="2800">
                  <a:solidFill>
                    <a:schemeClr val="tx1"/>
                  </a:solidFill>
                  <a:latin typeface="Arial" panose="020B0604020202020204" pitchFamily="34" charset="0"/>
                </a:defRPr>
              </a:lvl2pPr>
              <a:lvl3pPr marL="1143000" indent="-228600">
                <a:defRPr sz="2800">
                  <a:solidFill>
                    <a:schemeClr val="tx1"/>
                  </a:solidFill>
                  <a:latin typeface="Arial" panose="020B0604020202020204" pitchFamily="34" charset="0"/>
                </a:defRPr>
              </a:lvl3pPr>
              <a:lvl4pPr marL="1600200" indent="-228600">
                <a:defRPr sz="2800">
                  <a:solidFill>
                    <a:schemeClr val="tx1"/>
                  </a:solidFill>
                  <a:latin typeface="Arial" panose="020B0604020202020204" pitchFamily="34" charset="0"/>
                </a:defRPr>
              </a:lvl4pPr>
              <a:lvl5pPr marL="2057400" indent="-228600">
                <a:defRPr sz="2800">
                  <a:solidFill>
                    <a:schemeClr val="tx1"/>
                  </a:solidFill>
                  <a:latin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defRPr>
              </a:lvl9pPr>
            </a:lstStyle>
            <a:p>
              <a:pPr eaLnBrk="1" hangingPunct="1"/>
              <a:endParaRPr lang="en-GB" altLang="en-US"/>
            </a:p>
          </p:txBody>
        </p:sp>
        <p:sp>
          <p:nvSpPr>
            <p:cNvPr id="14" name="AutoShape 14"/>
            <p:cNvSpPr>
              <a:spLocks noChangeArrowheads="1"/>
            </p:cNvSpPr>
            <p:nvPr/>
          </p:nvSpPr>
          <p:spPr bwMode="auto">
            <a:xfrm>
              <a:off x="2222" y="4020"/>
              <a:ext cx="136" cy="210"/>
            </a:xfrm>
            <a:prstGeom prst="roundRect">
              <a:avLst>
                <a:gd name="adj" fmla="val 38972"/>
              </a:avLst>
            </a:prstGeom>
            <a:solidFill>
              <a:schemeClr val="tx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800">
                  <a:solidFill>
                    <a:schemeClr val="tx1"/>
                  </a:solidFill>
                  <a:latin typeface="Arial" panose="020B0604020202020204" pitchFamily="34" charset="0"/>
                </a:defRPr>
              </a:lvl1pPr>
              <a:lvl2pPr marL="742950" indent="-285750">
                <a:defRPr sz="2800">
                  <a:solidFill>
                    <a:schemeClr val="tx1"/>
                  </a:solidFill>
                  <a:latin typeface="Arial" panose="020B0604020202020204" pitchFamily="34" charset="0"/>
                </a:defRPr>
              </a:lvl2pPr>
              <a:lvl3pPr marL="1143000" indent="-228600">
                <a:defRPr sz="2800">
                  <a:solidFill>
                    <a:schemeClr val="tx1"/>
                  </a:solidFill>
                  <a:latin typeface="Arial" panose="020B0604020202020204" pitchFamily="34" charset="0"/>
                </a:defRPr>
              </a:lvl3pPr>
              <a:lvl4pPr marL="1600200" indent="-228600">
                <a:defRPr sz="2800">
                  <a:solidFill>
                    <a:schemeClr val="tx1"/>
                  </a:solidFill>
                  <a:latin typeface="Arial" panose="020B0604020202020204" pitchFamily="34" charset="0"/>
                </a:defRPr>
              </a:lvl4pPr>
              <a:lvl5pPr marL="2057400" indent="-228600">
                <a:defRPr sz="2800">
                  <a:solidFill>
                    <a:schemeClr val="tx1"/>
                  </a:solidFill>
                  <a:latin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defRPr>
              </a:lvl9pPr>
            </a:lstStyle>
            <a:p>
              <a:pPr eaLnBrk="1" hangingPunct="1"/>
              <a:endParaRPr lang="en-GB" altLang="en-US"/>
            </a:p>
          </p:txBody>
        </p:sp>
        <p:sp>
          <p:nvSpPr>
            <p:cNvPr id="15" name="AutoShape 15"/>
            <p:cNvSpPr>
              <a:spLocks noChangeArrowheads="1"/>
            </p:cNvSpPr>
            <p:nvPr/>
          </p:nvSpPr>
          <p:spPr bwMode="auto">
            <a:xfrm>
              <a:off x="2711" y="4020"/>
              <a:ext cx="136" cy="210"/>
            </a:xfrm>
            <a:prstGeom prst="roundRect">
              <a:avLst>
                <a:gd name="adj" fmla="val 38972"/>
              </a:avLst>
            </a:prstGeom>
            <a:solidFill>
              <a:schemeClr val="tx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800">
                  <a:solidFill>
                    <a:schemeClr val="tx1"/>
                  </a:solidFill>
                  <a:latin typeface="Arial" panose="020B0604020202020204" pitchFamily="34" charset="0"/>
                </a:defRPr>
              </a:lvl1pPr>
              <a:lvl2pPr marL="742950" indent="-285750">
                <a:defRPr sz="2800">
                  <a:solidFill>
                    <a:schemeClr val="tx1"/>
                  </a:solidFill>
                  <a:latin typeface="Arial" panose="020B0604020202020204" pitchFamily="34" charset="0"/>
                </a:defRPr>
              </a:lvl2pPr>
              <a:lvl3pPr marL="1143000" indent="-228600">
                <a:defRPr sz="2800">
                  <a:solidFill>
                    <a:schemeClr val="tx1"/>
                  </a:solidFill>
                  <a:latin typeface="Arial" panose="020B0604020202020204" pitchFamily="34" charset="0"/>
                </a:defRPr>
              </a:lvl3pPr>
              <a:lvl4pPr marL="1600200" indent="-228600">
                <a:defRPr sz="2800">
                  <a:solidFill>
                    <a:schemeClr val="tx1"/>
                  </a:solidFill>
                  <a:latin typeface="Arial" panose="020B0604020202020204" pitchFamily="34" charset="0"/>
                </a:defRPr>
              </a:lvl4pPr>
              <a:lvl5pPr marL="2057400" indent="-228600">
                <a:defRPr sz="2800">
                  <a:solidFill>
                    <a:schemeClr val="tx1"/>
                  </a:solidFill>
                  <a:latin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defRPr>
              </a:lvl9pPr>
            </a:lstStyle>
            <a:p>
              <a:pPr eaLnBrk="1" hangingPunct="1"/>
              <a:endParaRPr lang="en-GB" altLang="en-US"/>
            </a:p>
          </p:txBody>
        </p:sp>
        <p:sp>
          <p:nvSpPr>
            <p:cNvPr id="16" name="AutoShape 16"/>
            <p:cNvSpPr>
              <a:spLocks noChangeArrowheads="1"/>
            </p:cNvSpPr>
            <p:nvPr/>
          </p:nvSpPr>
          <p:spPr bwMode="auto">
            <a:xfrm>
              <a:off x="2956" y="4020"/>
              <a:ext cx="136" cy="210"/>
            </a:xfrm>
            <a:prstGeom prst="roundRect">
              <a:avLst>
                <a:gd name="adj" fmla="val 38972"/>
              </a:avLst>
            </a:prstGeom>
            <a:solidFill>
              <a:schemeClr val="tx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800">
                  <a:solidFill>
                    <a:schemeClr val="tx1"/>
                  </a:solidFill>
                  <a:latin typeface="Arial" panose="020B0604020202020204" pitchFamily="34" charset="0"/>
                </a:defRPr>
              </a:lvl1pPr>
              <a:lvl2pPr marL="742950" indent="-285750">
                <a:defRPr sz="2800">
                  <a:solidFill>
                    <a:schemeClr val="tx1"/>
                  </a:solidFill>
                  <a:latin typeface="Arial" panose="020B0604020202020204" pitchFamily="34" charset="0"/>
                </a:defRPr>
              </a:lvl2pPr>
              <a:lvl3pPr marL="1143000" indent="-228600">
                <a:defRPr sz="2800">
                  <a:solidFill>
                    <a:schemeClr val="tx1"/>
                  </a:solidFill>
                  <a:latin typeface="Arial" panose="020B0604020202020204" pitchFamily="34" charset="0"/>
                </a:defRPr>
              </a:lvl3pPr>
              <a:lvl4pPr marL="1600200" indent="-228600">
                <a:defRPr sz="2800">
                  <a:solidFill>
                    <a:schemeClr val="tx1"/>
                  </a:solidFill>
                  <a:latin typeface="Arial" panose="020B0604020202020204" pitchFamily="34" charset="0"/>
                </a:defRPr>
              </a:lvl4pPr>
              <a:lvl5pPr marL="2057400" indent="-228600">
                <a:defRPr sz="2800">
                  <a:solidFill>
                    <a:schemeClr val="tx1"/>
                  </a:solidFill>
                  <a:latin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defRPr>
              </a:lvl9pPr>
            </a:lstStyle>
            <a:p>
              <a:pPr eaLnBrk="1" hangingPunct="1"/>
              <a:endParaRPr lang="en-GB" altLang="en-US"/>
            </a:p>
          </p:txBody>
        </p:sp>
        <p:sp>
          <p:nvSpPr>
            <p:cNvPr id="17" name="AutoShape 17"/>
            <p:cNvSpPr>
              <a:spLocks noChangeArrowheads="1"/>
            </p:cNvSpPr>
            <p:nvPr/>
          </p:nvSpPr>
          <p:spPr bwMode="auto">
            <a:xfrm>
              <a:off x="3200" y="4020"/>
              <a:ext cx="136" cy="210"/>
            </a:xfrm>
            <a:prstGeom prst="roundRect">
              <a:avLst>
                <a:gd name="adj" fmla="val 38972"/>
              </a:avLst>
            </a:prstGeom>
            <a:solidFill>
              <a:schemeClr val="tx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800">
                  <a:solidFill>
                    <a:schemeClr val="tx1"/>
                  </a:solidFill>
                  <a:latin typeface="Arial" panose="020B0604020202020204" pitchFamily="34" charset="0"/>
                </a:defRPr>
              </a:lvl1pPr>
              <a:lvl2pPr marL="742950" indent="-285750">
                <a:defRPr sz="2800">
                  <a:solidFill>
                    <a:schemeClr val="tx1"/>
                  </a:solidFill>
                  <a:latin typeface="Arial" panose="020B0604020202020204" pitchFamily="34" charset="0"/>
                </a:defRPr>
              </a:lvl2pPr>
              <a:lvl3pPr marL="1143000" indent="-228600">
                <a:defRPr sz="2800">
                  <a:solidFill>
                    <a:schemeClr val="tx1"/>
                  </a:solidFill>
                  <a:latin typeface="Arial" panose="020B0604020202020204" pitchFamily="34" charset="0"/>
                </a:defRPr>
              </a:lvl3pPr>
              <a:lvl4pPr marL="1600200" indent="-228600">
                <a:defRPr sz="2800">
                  <a:solidFill>
                    <a:schemeClr val="tx1"/>
                  </a:solidFill>
                  <a:latin typeface="Arial" panose="020B0604020202020204" pitchFamily="34" charset="0"/>
                </a:defRPr>
              </a:lvl4pPr>
              <a:lvl5pPr marL="2057400" indent="-228600">
                <a:defRPr sz="2800">
                  <a:solidFill>
                    <a:schemeClr val="tx1"/>
                  </a:solidFill>
                  <a:latin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defRPr>
              </a:lvl9pPr>
            </a:lstStyle>
            <a:p>
              <a:pPr eaLnBrk="1" hangingPunct="1"/>
              <a:endParaRPr lang="en-GB" altLang="en-US"/>
            </a:p>
          </p:txBody>
        </p:sp>
        <p:sp>
          <p:nvSpPr>
            <p:cNvPr id="18" name="AutoShape 18"/>
            <p:cNvSpPr>
              <a:spLocks noChangeArrowheads="1"/>
            </p:cNvSpPr>
            <p:nvPr/>
          </p:nvSpPr>
          <p:spPr bwMode="auto">
            <a:xfrm>
              <a:off x="3445" y="4020"/>
              <a:ext cx="136" cy="210"/>
            </a:xfrm>
            <a:prstGeom prst="roundRect">
              <a:avLst>
                <a:gd name="adj" fmla="val 38972"/>
              </a:avLst>
            </a:prstGeom>
            <a:solidFill>
              <a:schemeClr val="tx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800">
                  <a:solidFill>
                    <a:schemeClr val="tx1"/>
                  </a:solidFill>
                  <a:latin typeface="Arial" panose="020B0604020202020204" pitchFamily="34" charset="0"/>
                </a:defRPr>
              </a:lvl1pPr>
              <a:lvl2pPr marL="742950" indent="-285750">
                <a:defRPr sz="2800">
                  <a:solidFill>
                    <a:schemeClr val="tx1"/>
                  </a:solidFill>
                  <a:latin typeface="Arial" panose="020B0604020202020204" pitchFamily="34" charset="0"/>
                </a:defRPr>
              </a:lvl2pPr>
              <a:lvl3pPr marL="1143000" indent="-228600">
                <a:defRPr sz="2800">
                  <a:solidFill>
                    <a:schemeClr val="tx1"/>
                  </a:solidFill>
                  <a:latin typeface="Arial" panose="020B0604020202020204" pitchFamily="34" charset="0"/>
                </a:defRPr>
              </a:lvl3pPr>
              <a:lvl4pPr marL="1600200" indent="-228600">
                <a:defRPr sz="2800">
                  <a:solidFill>
                    <a:schemeClr val="tx1"/>
                  </a:solidFill>
                  <a:latin typeface="Arial" panose="020B0604020202020204" pitchFamily="34" charset="0"/>
                </a:defRPr>
              </a:lvl4pPr>
              <a:lvl5pPr marL="2057400" indent="-228600">
                <a:defRPr sz="2800">
                  <a:solidFill>
                    <a:schemeClr val="tx1"/>
                  </a:solidFill>
                  <a:latin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defRPr>
              </a:lvl9pPr>
            </a:lstStyle>
            <a:p>
              <a:pPr eaLnBrk="1" hangingPunct="1"/>
              <a:endParaRPr lang="en-GB" altLang="en-US"/>
            </a:p>
          </p:txBody>
        </p:sp>
        <p:sp>
          <p:nvSpPr>
            <p:cNvPr id="19" name="AutoShape 19"/>
            <p:cNvSpPr>
              <a:spLocks noChangeArrowheads="1"/>
            </p:cNvSpPr>
            <p:nvPr/>
          </p:nvSpPr>
          <p:spPr bwMode="auto">
            <a:xfrm>
              <a:off x="3689" y="4020"/>
              <a:ext cx="136" cy="210"/>
            </a:xfrm>
            <a:prstGeom prst="roundRect">
              <a:avLst>
                <a:gd name="adj" fmla="val 38972"/>
              </a:avLst>
            </a:prstGeom>
            <a:solidFill>
              <a:schemeClr val="tx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800">
                  <a:solidFill>
                    <a:schemeClr val="tx1"/>
                  </a:solidFill>
                  <a:latin typeface="Arial" panose="020B0604020202020204" pitchFamily="34" charset="0"/>
                </a:defRPr>
              </a:lvl1pPr>
              <a:lvl2pPr marL="742950" indent="-285750">
                <a:defRPr sz="2800">
                  <a:solidFill>
                    <a:schemeClr val="tx1"/>
                  </a:solidFill>
                  <a:latin typeface="Arial" panose="020B0604020202020204" pitchFamily="34" charset="0"/>
                </a:defRPr>
              </a:lvl2pPr>
              <a:lvl3pPr marL="1143000" indent="-228600">
                <a:defRPr sz="2800">
                  <a:solidFill>
                    <a:schemeClr val="tx1"/>
                  </a:solidFill>
                  <a:latin typeface="Arial" panose="020B0604020202020204" pitchFamily="34" charset="0"/>
                </a:defRPr>
              </a:lvl3pPr>
              <a:lvl4pPr marL="1600200" indent="-228600">
                <a:defRPr sz="2800">
                  <a:solidFill>
                    <a:schemeClr val="tx1"/>
                  </a:solidFill>
                  <a:latin typeface="Arial" panose="020B0604020202020204" pitchFamily="34" charset="0"/>
                </a:defRPr>
              </a:lvl4pPr>
              <a:lvl5pPr marL="2057400" indent="-228600">
                <a:defRPr sz="2800">
                  <a:solidFill>
                    <a:schemeClr val="tx1"/>
                  </a:solidFill>
                  <a:latin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defRPr>
              </a:lvl9pPr>
            </a:lstStyle>
            <a:p>
              <a:pPr eaLnBrk="1" hangingPunct="1"/>
              <a:endParaRPr lang="en-GB" altLang="en-US"/>
            </a:p>
          </p:txBody>
        </p:sp>
        <p:sp>
          <p:nvSpPr>
            <p:cNvPr id="20" name="AutoShape 20"/>
            <p:cNvSpPr>
              <a:spLocks noChangeArrowheads="1"/>
            </p:cNvSpPr>
            <p:nvPr/>
          </p:nvSpPr>
          <p:spPr bwMode="auto">
            <a:xfrm>
              <a:off x="3934" y="4020"/>
              <a:ext cx="136" cy="210"/>
            </a:xfrm>
            <a:prstGeom prst="roundRect">
              <a:avLst>
                <a:gd name="adj" fmla="val 38972"/>
              </a:avLst>
            </a:prstGeom>
            <a:solidFill>
              <a:schemeClr val="tx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800">
                  <a:solidFill>
                    <a:schemeClr val="tx1"/>
                  </a:solidFill>
                  <a:latin typeface="Arial" panose="020B0604020202020204" pitchFamily="34" charset="0"/>
                </a:defRPr>
              </a:lvl1pPr>
              <a:lvl2pPr marL="742950" indent="-285750">
                <a:defRPr sz="2800">
                  <a:solidFill>
                    <a:schemeClr val="tx1"/>
                  </a:solidFill>
                  <a:latin typeface="Arial" panose="020B0604020202020204" pitchFamily="34" charset="0"/>
                </a:defRPr>
              </a:lvl2pPr>
              <a:lvl3pPr marL="1143000" indent="-228600">
                <a:defRPr sz="2800">
                  <a:solidFill>
                    <a:schemeClr val="tx1"/>
                  </a:solidFill>
                  <a:latin typeface="Arial" panose="020B0604020202020204" pitchFamily="34" charset="0"/>
                </a:defRPr>
              </a:lvl3pPr>
              <a:lvl4pPr marL="1600200" indent="-228600">
                <a:defRPr sz="2800">
                  <a:solidFill>
                    <a:schemeClr val="tx1"/>
                  </a:solidFill>
                  <a:latin typeface="Arial" panose="020B0604020202020204" pitchFamily="34" charset="0"/>
                </a:defRPr>
              </a:lvl4pPr>
              <a:lvl5pPr marL="2057400" indent="-228600">
                <a:defRPr sz="2800">
                  <a:solidFill>
                    <a:schemeClr val="tx1"/>
                  </a:solidFill>
                  <a:latin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defRPr>
              </a:lvl9pPr>
            </a:lstStyle>
            <a:p>
              <a:pPr eaLnBrk="1" hangingPunct="1"/>
              <a:endParaRPr lang="en-GB" altLang="en-US"/>
            </a:p>
          </p:txBody>
        </p:sp>
        <p:sp>
          <p:nvSpPr>
            <p:cNvPr id="21" name="AutoShape 21"/>
            <p:cNvSpPr>
              <a:spLocks noChangeArrowheads="1"/>
            </p:cNvSpPr>
            <p:nvPr/>
          </p:nvSpPr>
          <p:spPr bwMode="auto">
            <a:xfrm>
              <a:off x="4423" y="4020"/>
              <a:ext cx="136" cy="210"/>
            </a:xfrm>
            <a:prstGeom prst="roundRect">
              <a:avLst>
                <a:gd name="adj" fmla="val 38972"/>
              </a:avLst>
            </a:prstGeom>
            <a:solidFill>
              <a:schemeClr val="tx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800">
                  <a:solidFill>
                    <a:schemeClr val="tx1"/>
                  </a:solidFill>
                  <a:latin typeface="Arial" panose="020B0604020202020204" pitchFamily="34" charset="0"/>
                </a:defRPr>
              </a:lvl1pPr>
              <a:lvl2pPr marL="742950" indent="-285750">
                <a:defRPr sz="2800">
                  <a:solidFill>
                    <a:schemeClr val="tx1"/>
                  </a:solidFill>
                  <a:latin typeface="Arial" panose="020B0604020202020204" pitchFamily="34" charset="0"/>
                </a:defRPr>
              </a:lvl2pPr>
              <a:lvl3pPr marL="1143000" indent="-228600">
                <a:defRPr sz="2800">
                  <a:solidFill>
                    <a:schemeClr val="tx1"/>
                  </a:solidFill>
                  <a:latin typeface="Arial" panose="020B0604020202020204" pitchFamily="34" charset="0"/>
                </a:defRPr>
              </a:lvl3pPr>
              <a:lvl4pPr marL="1600200" indent="-228600">
                <a:defRPr sz="2800">
                  <a:solidFill>
                    <a:schemeClr val="tx1"/>
                  </a:solidFill>
                  <a:latin typeface="Arial" panose="020B0604020202020204" pitchFamily="34" charset="0"/>
                </a:defRPr>
              </a:lvl4pPr>
              <a:lvl5pPr marL="2057400" indent="-228600">
                <a:defRPr sz="2800">
                  <a:solidFill>
                    <a:schemeClr val="tx1"/>
                  </a:solidFill>
                  <a:latin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defRPr>
              </a:lvl9pPr>
            </a:lstStyle>
            <a:p>
              <a:pPr eaLnBrk="1" hangingPunct="1"/>
              <a:endParaRPr lang="en-GB" altLang="en-US"/>
            </a:p>
          </p:txBody>
        </p:sp>
        <p:sp>
          <p:nvSpPr>
            <p:cNvPr id="22" name="AutoShape 22"/>
            <p:cNvSpPr>
              <a:spLocks noChangeArrowheads="1"/>
            </p:cNvSpPr>
            <p:nvPr/>
          </p:nvSpPr>
          <p:spPr bwMode="auto">
            <a:xfrm>
              <a:off x="4667" y="4020"/>
              <a:ext cx="136" cy="210"/>
            </a:xfrm>
            <a:prstGeom prst="roundRect">
              <a:avLst>
                <a:gd name="adj" fmla="val 38972"/>
              </a:avLst>
            </a:prstGeom>
            <a:solidFill>
              <a:schemeClr val="tx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800">
                  <a:solidFill>
                    <a:schemeClr val="tx1"/>
                  </a:solidFill>
                  <a:latin typeface="Arial" panose="020B0604020202020204" pitchFamily="34" charset="0"/>
                </a:defRPr>
              </a:lvl1pPr>
              <a:lvl2pPr marL="742950" indent="-285750">
                <a:defRPr sz="2800">
                  <a:solidFill>
                    <a:schemeClr val="tx1"/>
                  </a:solidFill>
                  <a:latin typeface="Arial" panose="020B0604020202020204" pitchFamily="34" charset="0"/>
                </a:defRPr>
              </a:lvl2pPr>
              <a:lvl3pPr marL="1143000" indent="-228600">
                <a:defRPr sz="2800">
                  <a:solidFill>
                    <a:schemeClr val="tx1"/>
                  </a:solidFill>
                  <a:latin typeface="Arial" panose="020B0604020202020204" pitchFamily="34" charset="0"/>
                </a:defRPr>
              </a:lvl3pPr>
              <a:lvl4pPr marL="1600200" indent="-228600">
                <a:defRPr sz="2800">
                  <a:solidFill>
                    <a:schemeClr val="tx1"/>
                  </a:solidFill>
                  <a:latin typeface="Arial" panose="020B0604020202020204" pitchFamily="34" charset="0"/>
                </a:defRPr>
              </a:lvl4pPr>
              <a:lvl5pPr marL="2057400" indent="-228600">
                <a:defRPr sz="2800">
                  <a:solidFill>
                    <a:schemeClr val="tx1"/>
                  </a:solidFill>
                  <a:latin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defRPr>
              </a:lvl9pPr>
            </a:lstStyle>
            <a:p>
              <a:pPr eaLnBrk="1" hangingPunct="1"/>
              <a:endParaRPr lang="en-GB" altLang="en-US"/>
            </a:p>
          </p:txBody>
        </p:sp>
        <p:sp>
          <p:nvSpPr>
            <p:cNvPr id="23" name="AutoShape 23"/>
            <p:cNvSpPr>
              <a:spLocks noChangeArrowheads="1"/>
            </p:cNvSpPr>
            <p:nvPr/>
          </p:nvSpPr>
          <p:spPr bwMode="auto">
            <a:xfrm>
              <a:off x="4912" y="4020"/>
              <a:ext cx="136" cy="210"/>
            </a:xfrm>
            <a:prstGeom prst="roundRect">
              <a:avLst>
                <a:gd name="adj" fmla="val 38972"/>
              </a:avLst>
            </a:prstGeom>
            <a:solidFill>
              <a:schemeClr val="tx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800">
                  <a:solidFill>
                    <a:schemeClr val="tx1"/>
                  </a:solidFill>
                  <a:latin typeface="Arial" panose="020B0604020202020204" pitchFamily="34" charset="0"/>
                </a:defRPr>
              </a:lvl1pPr>
              <a:lvl2pPr marL="742950" indent="-285750">
                <a:defRPr sz="2800">
                  <a:solidFill>
                    <a:schemeClr val="tx1"/>
                  </a:solidFill>
                  <a:latin typeface="Arial" panose="020B0604020202020204" pitchFamily="34" charset="0"/>
                </a:defRPr>
              </a:lvl2pPr>
              <a:lvl3pPr marL="1143000" indent="-228600">
                <a:defRPr sz="2800">
                  <a:solidFill>
                    <a:schemeClr val="tx1"/>
                  </a:solidFill>
                  <a:latin typeface="Arial" panose="020B0604020202020204" pitchFamily="34" charset="0"/>
                </a:defRPr>
              </a:lvl3pPr>
              <a:lvl4pPr marL="1600200" indent="-228600">
                <a:defRPr sz="2800">
                  <a:solidFill>
                    <a:schemeClr val="tx1"/>
                  </a:solidFill>
                  <a:latin typeface="Arial" panose="020B0604020202020204" pitchFamily="34" charset="0"/>
                </a:defRPr>
              </a:lvl4pPr>
              <a:lvl5pPr marL="2057400" indent="-228600">
                <a:defRPr sz="2800">
                  <a:solidFill>
                    <a:schemeClr val="tx1"/>
                  </a:solidFill>
                  <a:latin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defRPr>
              </a:lvl9pPr>
            </a:lstStyle>
            <a:p>
              <a:pPr eaLnBrk="1" hangingPunct="1"/>
              <a:endParaRPr lang="en-GB" altLang="en-US"/>
            </a:p>
          </p:txBody>
        </p:sp>
        <p:sp>
          <p:nvSpPr>
            <p:cNvPr id="24" name="AutoShape 24"/>
            <p:cNvSpPr>
              <a:spLocks noChangeArrowheads="1"/>
            </p:cNvSpPr>
            <p:nvPr/>
          </p:nvSpPr>
          <p:spPr bwMode="auto">
            <a:xfrm>
              <a:off x="5156" y="4020"/>
              <a:ext cx="136" cy="210"/>
            </a:xfrm>
            <a:prstGeom prst="roundRect">
              <a:avLst>
                <a:gd name="adj" fmla="val 38972"/>
              </a:avLst>
            </a:prstGeom>
            <a:solidFill>
              <a:schemeClr val="tx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800">
                  <a:solidFill>
                    <a:schemeClr val="tx1"/>
                  </a:solidFill>
                  <a:latin typeface="Arial" panose="020B0604020202020204" pitchFamily="34" charset="0"/>
                </a:defRPr>
              </a:lvl1pPr>
              <a:lvl2pPr marL="742950" indent="-285750">
                <a:defRPr sz="2800">
                  <a:solidFill>
                    <a:schemeClr val="tx1"/>
                  </a:solidFill>
                  <a:latin typeface="Arial" panose="020B0604020202020204" pitchFamily="34" charset="0"/>
                </a:defRPr>
              </a:lvl2pPr>
              <a:lvl3pPr marL="1143000" indent="-228600">
                <a:defRPr sz="2800">
                  <a:solidFill>
                    <a:schemeClr val="tx1"/>
                  </a:solidFill>
                  <a:latin typeface="Arial" panose="020B0604020202020204" pitchFamily="34" charset="0"/>
                </a:defRPr>
              </a:lvl3pPr>
              <a:lvl4pPr marL="1600200" indent="-228600">
                <a:defRPr sz="2800">
                  <a:solidFill>
                    <a:schemeClr val="tx1"/>
                  </a:solidFill>
                  <a:latin typeface="Arial" panose="020B0604020202020204" pitchFamily="34" charset="0"/>
                </a:defRPr>
              </a:lvl4pPr>
              <a:lvl5pPr marL="2057400" indent="-228600">
                <a:defRPr sz="2800">
                  <a:solidFill>
                    <a:schemeClr val="tx1"/>
                  </a:solidFill>
                  <a:latin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defRPr>
              </a:lvl9pPr>
            </a:lstStyle>
            <a:p>
              <a:pPr eaLnBrk="1" hangingPunct="1"/>
              <a:endParaRPr lang="en-GB" altLang="en-US"/>
            </a:p>
          </p:txBody>
        </p:sp>
        <p:sp>
          <p:nvSpPr>
            <p:cNvPr id="25" name="AutoShape 25"/>
            <p:cNvSpPr>
              <a:spLocks noChangeArrowheads="1"/>
            </p:cNvSpPr>
            <p:nvPr/>
          </p:nvSpPr>
          <p:spPr bwMode="auto">
            <a:xfrm>
              <a:off x="5401" y="4020"/>
              <a:ext cx="136" cy="210"/>
            </a:xfrm>
            <a:prstGeom prst="roundRect">
              <a:avLst>
                <a:gd name="adj" fmla="val 38972"/>
              </a:avLst>
            </a:prstGeom>
            <a:solidFill>
              <a:schemeClr val="tx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800">
                  <a:solidFill>
                    <a:schemeClr val="tx1"/>
                  </a:solidFill>
                  <a:latin typeface="Arial" panose="020B0604020202020204" pitchFamily="34" charset="0"/>
                </a:defRPr>
              </a:lvl1pPr>
              <a:lvl2pPr marL="742950" indent="-285750">
                <a:defRPr sz="2800">
                  <a:solidFill>
                    <a:schemeClr val="tx1"/>
                  </a:solidFill>
                  <a:latin typeface="Arial" panose="020B0604020202020204" pitchFamily="34" charset="0"/>
                </a:defRPr>
              </a:lvl2pPr>
              <a:lvl3pPr marL="1143000" indent="-228600">
                <a:defRPr sz="2800">
                  <a:solidFill>
                    <a:schemeClr val="tx1"/>
                  </a:solidFill>
                  <a:latin typeface="Arial" panose="020B0604020202020204" pitchFamily="34" charset="0"/>
                </a:defRPr>
              </a:lvl3pPr>
              <a:lvl4pPr marL="1600200" indent="-228600">
                <a:defRPr sz="2800">
                  <a:solidFill>
                    <a:schemeClr val="tx1"/>
                  </a:solidFill>
                  <a:latin typeface="Arial" panose="020B0604020202020204" pitchFamily="34" charset="0"/>
                </a:defRPr>
              </a:lvl4pPr>
              <a:lvl5pPr marL="2057400" indent="-228600">
                <a:defRPr sz="2800">
                  <a:solidFill>
                    <a:schemeClr val="tx1"/>
                  </a:solidFill>
                  <a:latin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defRPr>
              </a:lvl9pPr>
            </a:lstStyle>
            <a:p>
              <a:pPr eaLnBrk="1" hangingPunct="1"/>
              <a:endParaRPr lang="en-GB" altLang="en-US"/>
            </a:p>
          </p:txBody>
        </p:sp>
        <p:sp>
          <p:nvSpPr>
            <p:cNvPr id="26" name="AutoShape 26"/>
            <p:cNvSpPr>
              <a:spLocks noChangeArrowheads="1"/>
            </p:cNvSpPr>
            <p:nvPr/>
          </p:nvSpPr>
          <p:spPr bwMode="auto">
            <a:xfrm>
              <a:off x="5646" y="4020"/>
              <a:ext cx="136" cy="210"/>
            </a:xfrm>
            <a:prstGeom prst="roundRect">
              <a:avLst>
                <a:gd name="adj" fmla="val 38972"/>
              </a:avLst>
            </a:prstGeom>
            <a:solidFill>
              <a:schemeClr val="tx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800">
                  <a:solidFill>
                    <a:schemeClr val="tx1"/>
                  </a:solidFill>
                  <a:latin typeface="Arial" panose="020B0604020202020204" pitchFamily="34" charset="0"/>
                </a:defRPr>
              </a:lvl1pPr>
              <a:lvl2pPr marL="742950" indent="-285750">
                <a:defRPr sz="2800">
                  <a:solidFill>
                    <a:schemeClr val="tx1"/>
                  </a:solidFill>
                  <a:latin typeface="Arial" panose="020B0604020202020204" pitchFamily="34" charset="0"/>
                </a:defRPr>
              </a:lvl2pPr>
              <a:lvl3pPr marL="1143000" indent="-228600">
                <a:defRPr sz="2800">
                  <a:solidFill>
                    <a:schemeClr val="tx1"/>
                  </a:solidFill>
                  <a:latin typeface="Arial" panose="020B0604020202020204" pitchFamily="34" charset="0"/>
                </a:defRPr>
              </a:lvl3pPr>
              <a:lvl4pPr marL="1600200" indent="-228600">
                <a:defRPr sz="2800">
                  <a:solidFill>
                    <a:schemeClr val="tx1"/>
                  </a:solidFill>
                  <a:latin typeface="Arial" panose="020B0604020202020204" pitchFamily="34" charset="0"/>
                </a:defRPr>
              </a:lvl4pPr>
              <a:lvl5pPr marL="2057400" indent="-228600">
                <a:defRPr sz="2800">
                  <a:solidFill>
                    <a:schemeClr val="tx1"/>
                  </a:solidFill>
                  <a:latin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defRPr>
              </a:lvl9pPr>
            </a:lstStyle>
            <a:p>
              <a:pPr eaLnBrk="1" hangingPunct="1"/>
              <a:endParaRPr lang="en-GB" altLang="en-US"/>
            </a:p>
          </p:txBody>
        </p:sp>
        <p:sp>
          <p:nvSpPr>
            <p:cNvPr id="27" name="AutoShape 27"/>
            <p:cNvSpPr>
              <a:spLocks noChangeArrowheads="1"/>
            </p:cNvSpPr>
            <p:nvPr/>
          </p:nvSpPr>
          <p:spPr bwMode="auto">
            <a:xfrm>
              <a:off x="2467" y="4020"/>
              <a:ext cx="136" cy="210"/>
            </a:xfrm>
            <a:prstGeom prst="roundRect">
              <a:avLst>
                <a:gd name="adj" fmla="val 38972"/>
              </a:avLst>
            </a:prstGeom>
            <a:solidFill>
              <a:schemeClr val="tx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800">
                  <a:solidFill>
                    <a:schemeClr val="tx1"/>
                  </a:solidFill>
                  <a:latin typeface="Arial" panose="020B0604020202020204" pitchFamily="34" charset="0"/>
                </a:defRPr>
              </a:lvl1pPr>
              <a:lvl2pPr marL="742950" indent="-285750">
                <a:defRPr sz="2800">
                  <a:solidFill>
                    <a:schemeClr val="tx1"/>
                  </a:solidFill>
                  <a:latin typeface="Arial" panose="020B0604020202020204" pitchFamily="34" charset="0"/>
                </a:defRPr>
              </a:lvl2pPr>
              <a:lvl3pPr marL="1143000" indent="-228600">
                <a:defRPr sz="2800">
                  <a:solidFill>
                    <a:schemeClr val="tx1"/>
                  </a:solidFill>
                  <a:latin typeface="Arial" panose="020B0604020202020204" pitchFamily="34" charset="0"/>
                </a:defRPr>
              </a:lvl3pPr>
              <a:lvl4pPr marL="1600200" indent="-228600">
                <a:defRPr sz="2800">
                  <a:solidFill>
                    <a:schemeClr val="tx1"/>
                  </a:solidFill>
                  <a:latin typeface="Arial" panose="020B0604020202020204" pitchFamily="34" charset="0"/>
                </a:defRPr>
              </a:lvl4pPr>
              <a:lvl5pPr marL="2057400" indent="-228600">
                <a:defRPr sz="2800">
                  <a:solidFill>
                    <a:schemeClr val="tx1"/>
                  </a:solidFill>
                  <a:latin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defRPr>
              </a:lvl9pPr>
            </a:lstStyle>
            <a:p>
              <a:pPr eaLnBrk="1" hangingPunct="1"/>
              <a:endParaRPr lang="en-GB" altLang="en-US"/>
            </a:p>
          </p:txBody>
        </p:sp>
        <p:sp>
          <p:nvSpPr>
            <p:cNvPr id="28" name="AutoShape 28"/>
            <p:cNvSpPr>
              <a:spLocks noChangeArrowheads="1"/>
            </p:cNvSpPr>
            <p:nvPr/>
          </p:nvSpPr>
          <p:spPr bwMode="auto">
            <a:xfrm>
              <a:off x="4178" y="4020"/>
              <a:ext cx="136" cy="210"/>
            </a:xfrm>
            <a:prstGeom prst="roundRect">
              <a:avLst>
                <a:gd name="adj" fmla="val 38972"/>
              </a:avLst>
            </a:prstGeom>
            <a:solidFill>
              <a:schemeClr val="tx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800">
                  <a:solidFill>
                    <a:schemeClr val="tx1"/>
                  </a:solidFill>
                  <a:latin typeface="Arial" panose="020B0604020202020204" pitchFamily="34" charset="0"/>
                </a:defRPr>
              </a:lvl1pPr>
              <a:lvl2pPr marL="742950" indent="-285750">
                <a:defRPr sz="2800">
                  <a:solidFill>
                    <a:schemeClr val="tx1"/>
                  </a:solidFill>
                  <a:latin typeface="Arial" panose="020B0604020202020204" pitchFamily="34" charset="0"/>
                </a:defRPr>
              </a:lvl2pPr>
              <a:lvl3pPr marL="1143000" indent="-228600">
                <a:defRPr sz="2800">
                  <a:solidFill>
                    <a:schemeClr val="tx1"/>
                  </a:solidFill>
                  <a:latin typeface="Arial" panose="020B0604020202020204" pitchFamily="34" charset="0"/>
                </a:defRPr>
              </a:lvl3pPr>
              <a:lvl4pPr marL="1600200" indent="-228600">
                <a:defRPr sz="2800">
                  <a:solidFill>
                    <a:schemeClr val="tx1"/>
                  </a:solidFill>
                  <a:latin typeface="Arial" panose="020B0604020202020204" pitchFamily="34" charset="0"/>
                </a:defRPr>
              </a:lvl4pPr>
              <a:lvl5pPr marL="2057400" indent="-228600">
                <a:defRPr sz="2800">
                  <a:solidFill>
                    <a:schemeClr val="tx1"/>
                  </a:solidFill>
                  <a:latin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defRPr>
              </a:lvl9pPr>
            </a:lstStyle>
            <a:p>
              <a:pPr eaLnBrk="1" hangingPunct="1"/>
              <a:endParaRPr lang="en-GB" altLang="en-US"/>
            </a:p>
          </p:txBody>
        </p:sp>
      </p:grpSp>
      <p:grpSp>
        <p:nvGrpSpPr>
          <p:cNvPr id="29" name="Group 29"/>
          <p:cNvGrpSpPr>
            <a:grpSpLocks/>
          </p:cNvGrpSpPr>
          <p:nvPr/>
        </p:nvGrpSpPr>
        <p:grpSpPr bwMode="auto">
          <a:xfrm>
            <a:off x="36513" y="123825"/>
            <a:ext cx="9144000" cy="333375"/>
            <a:chOff x="22" y="4020"/>
            <a:chExt cx="5760" cy="210"/>
          </a:xfrm>
        </p:grpSpPr>
        <p:sp>
          <p:nvSpPr>
            <p:cNvPr id="30" name="AutoShape 30"/>
            <p:cNvSpPr>
              <a:spLocks noChangeArrowheads="1"/>
            </p:cNvSpPr>
            <p:nvPr/>
          </p:nvSpPr>
          <p:spPr bwMode="auto">
            <a:xfrm>
              <a:off x="22" y="4020"/>
              <a:ext cx="136" cy="210"/>
            </a:xfrm>
            <a:prstGeom prst="roundRect">
              <a:avLst>
                <a:gd name="adj" fmla="val 38972"/>
              </a:avLst>
            </a:prstGeom>
            <a:solidFill>
              <a:schemeClr val="tx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800">
                  <a:solidFill>
                    <a:schemeClr val="tx1"/>
                  </a:solidFill>
                  <a:latin typeface="Arial" panose="020B0604020202020204" pitchFamily="34" charset="0"/>
                </a:defRPr>
              </a:lvl1pPr>
              <a:lvl2pPr marL="742950" indent="-285750">
                <a:defRPr sz="2800">
                  <a:solidFill>
                    <a:schemeClr val="tx1"/>
                  </a:solidFill>
                  <a:latin typeface="Arial" panose="020B0604020202020204" pitchFamily="34" charset="0"/>
                </a:defRPr>
              </a:lvl2pPr>
              <a:lvl3pPr marL="1143000" indent="-228600">
                <a:defRPr sz="2800">
                  <a:solidFill>
                    <a:schemeClr val="tx1"/>
                  </a:solidFill>
                  <a:latin typeface="Arial" panose="020B0604020202020204" pitchFamily="34" charset="0"/>
                </a:defRPr>
              </a:lvl3pPr>
              <a:lvl4pPr marL="1600200" indent="-228600">
                <a:defRPr sz="2800">
                  <a:solidFill>
                    <a:schemeClr val="tx1"/>
                  </a:solidFill>
                  <a:latin typeface="Arial" panose="020B0604020202020204" pitchFamily="34" charset="0"/>
                </a:defRPr>
              </a:lvl4pPr>
              <a:lvl5pPr marL="2057400" indent="-228600">
                <a:defRPr sz="2800">
                  <a:solidFill>
                    <a:schemeClr val="tx1"/>
                  </a:solidFill>
                  <a:latin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defRPr>
              </a:lvl9pPr>
            </a:lstStyle>
            <a:p>
              <a:pPr eaLnBrk="1" hangingPunct="1"/>
              <a:endParaRPr lang="en-GB" altLang="en-US"/>
            </a:p>
          </p:txBody>
        </p:sp>
        <p:sp>
          <p:nvSpPr>
            <p:cNvPr id="31" name="AutoShape 31"/>
            <p:cNvSpPr>
              <a:spLocks noChangeArrowheads="1"/>
            </p:cNvSpPr>
            <p:nvPr/>
          </p:nvSpPr>
          <p:spPr bwMode="auto">
            <a:xfrm>
              <a:off x="266" y="4020"/>
              <a:ext cx="136" cy="210"/>
            </a:xfrm>
            <a:prstGeom prst="roundRect">
              <a:avLst>
                <a:gd name="adj" fmla="val 38972"/>
              </a:avLst>
            </a:prstGeom>
            <a:solidFill>
              <a:schemeClr val="tx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800">
                  <a:solidFill>
                    <a:schemeClr val="tx1"/>
                  </a:solidFill>
                  <a:latin typeface="Arial" panose="020B0604020202020204" pitchFamily="34" charset="0"/>
                </a:defRPr>
              </a:lvl1pPr>
              <a:lvl2pPr marL="742950" indent="-285750">
                <a:defRPr sz="2800">
                  <a:solidFill>
                    <a:schemeClr val="tx1"/>
                  </a:solidFill>
                  <a:latin typeface="Arial" panose="020B0604020202020204" pitchFamily="34" charset="0"/>
                </a:defRPr>
              </a:lvl2pPr>
              <a:lvl3pPr marL="1143000" indent="-228600">
                <a:defRPr sz="2800">
                  <a:solidFill>
                    <a:schemeClr val="tx1"/>
                  </a:solidFill>
                  <a:latin typeface="Arial" panose="020B0604020202020204" pitchFamily="34" charset="0"/>
                </a:defRPr>
              </a:lvl3pPr>
              <a:lvl4pPr marL="1600200" indent="-228600">
                <a:defRPr sz="2800">
                  <a:solidFill>
                    <a:schemeClr val="tx1"/>
                  </a:solidFill>
                  <a:latin typeface="Arial" panose="020B0604020202020204" pitchFamily="34" charset="0"/>
                </a:defRPr>
              </a:lvl4pPr>
              <a:lvl5pPr marL="2057400" indent="-228600">
                <a:defRPr sz="2800">
                  <a:solidFill>
                    <a:schemeClr val="tx1"/>
                  </a:solidFill>
                  <a:latin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defRPr>
              </a:lvl9pPr>
            </a:lstStyle>
            <a:p>
              <a:pPr eaLnBrk="1" hangingPunct="1"/>
              <a:endParaRPr lang="en-GB" altLang="en-US"/>
            </a:p>
          </p:txBody>
        </p:sp>
        <p:sp>
          <p:nvSpPr>
            <p:cNvPr id="32" name="AutoShape 32"/>
            <p:cNvSpPr>
              <a:spLocks noChangeArrowheads="1"/>
            </p:cNvSpPr>
            <p:nvPr/>
          </p:nvSpPr>
          <p:spPr bwMode="auto">
            <a:xfrm>
              <a:off x="511" y="4020"/>
              <a:ext cx="136" cy="210"/>
            </a:xfrm>
            <a:prstGeom prst="roundRect">
              <a:avLst>
                <a:gd name="adj" fmla="val 38972"/>
              </a:avLst>
            </a:prstGeom>
            <a:solidFill>
              <a:schemeClr val="tx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800">
                  <a:solidFill>
                    <a:schemeClr val="tx1"/>
                  </a:solidFill>
                  <a:latin typeface="Arial" panose="020B0604020202020204" pitchFamily="34" charset="0"/>
                </a:defRPr>
              </a:lvl1pPr>
              <a:lvl2pPr marL="742950" indent="-285750">
                <a:defRPr sz="2800">
                  <a:solidFill>
                    <a:schemeClr val="tx1"/>
                  </a:solidFill>
                  <a:latin typeface="Arial" panose="020B0604020202020204" pitchFamily="34" charset="0"/>
                </a:defRPr>
              </a:lvl2pPr>
              <a:lvl3pPr marL="1143000" indent="-228600">
                <a:defRPr sz="2800">
                  <a:solidFill>
                    <a:schemeClr val="tx1"/>
                  </a:solidFill>
                  <a:latin typeface="Arial" panose="020B0604020202020204" pitchFamily="34" charset="0"/>
                </a:defRPr>
              </a:lvl3pPr>
              <a:lvl4pPr marL="1600200" indent="-228600">
                <a:defRPr sz="2800">
                  <a:solidFill>
                    <a:schemeClr val="tx1"/>
                  </a:solidFill>
                  <a:latin typeface="Arial" panose="020B0604020202020204" pitchFamily="34" charset="0"/>
                </a:defRPr>
              </a:lvl4pPr>
              <a:lvl5pPr marL="2057400" indent="-228600">
                <a:defRPr sz="2800">
                  <a:solidFill>
                    <a:schemeClr val="tx1"/>
                  </a:solidFill>
                  <a:latin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defRPr>
              </a:lvl9pPr>
            </a:lstStyle>
            <a:p>
              <a:pPr eaLnBrk="1" hangingPunct="1"/>
              <a:endParaRPr lang="en-GB" altLang="en-US"/>
            </a:p>
          </p:txBody>
        </p:sp>
        <p:sp>
          <p:nvSpPr>
            <p:cNvPr id="33" name="AutoShape 33"/>
            <p:cNvSpPr>
              <a:spLocks noChangeArrowheads="1"/>
            </p:cNvSpPr>
            <p:nvPr/>
          </p:nvSpPr>
          <p:spPr bwMode="auto">
            <a:xfrm>
              <a:off x="755" y="4020"/>
              <a:ext cx="136" cy="210"/>
            </a:xfrm>
            <a:prstGeom prst="roundRect">
              <a:avLst>
                <a:gd name="adj" fmla="val 38972"/>
              </a:avLst>
            </a:prstGeom>
            <a:solidFill>
              <a:schemeClr val="tx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800">
                  <a:solidFill>
                    <a:schemeClr val="tx1"/>
                  </a:solidFill>
                  <a:latin typeface="Arial" panose="020B0604020202020204" pitchFamily="34" charset="0"/>
                </a:defRPr>
              </a:lvl1pPr>
              <a:lvl2pPr marL="742950" indent="-285750">
                <a:defRPr sz="2800">
                  <a:solidFill>
                    <a:schemeClr val="tx1"/>
                  </a:solidFill>
                  <a:latin typeface="Arial" panose="020B0604020202020204" pitchFamily="34" charset="0"/>
                </a:defRPr>
              </a:lvl2pPr>
              <a:lvl3pPr marL="1143000" indent="-228600">
                <a:defRPr sz="2800">
                  <a:solidFill>
                    <a:schemeClr val="tx1"/>
                  </a:solidFill>
                  <a:latin typeface="Arial" panose="020B0604020202020204" pitchFamily="34" charset="0"/>
                </a:defRPr>
              </a:lvl3pPr>
              <a:lvl4pPr marL="1600200" indent="-228600">
                <a:defRPr sz="2800">
                  <a:solidFill>
                    <a:schemeClr val="tx1"/>
                  </a:solidFill>
                  <a:latin typeface="Arial" panose="020B0604020202020204" pitchFamily="34" charset="0"/>
                </a:defRPr>
              </a:lvl4pPr>
              <a:lvl5pPr marL="2057400" indent="-228600">
                <a:defRPr sz="2800">
                  <a:solidFill>
                    <a:schemeClr val="tx1"/>
                  </a:solidFill>
                  <a:latin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defRPr>
              </a:lvl9pPr>
            </a:lstStyle>
            <a:p>
              <a:pPr eaLnBrk="1" hangingPunct="1"/>
              <a:endParaRPr lang="en-GB" altLang="en-US"/>
            </a:p>
          </p:txBody>
        </p:sp>
        <p:sp>
          <p:nvSpPr>
            <p:cNvPr id="34" name="AutoShape 34"/>
            <p:cNvSpPr>
              <a:spLocks noChangeArrowheads="1"/>
            </p:cNvSpPr>
            <p:nvPr/>
          </p:nvSpPr>
          <p:spPr bwMode="auto">
            <a:xfrm>
              <a:off x="1000" y="4020"/>
              <a:ext cx="136" cy="210"/>
            </a:xfrm>
            <a:prstGeom prst="roundRect">
              <a:avLst>
                <a:gd name="adj" fmla="val 38972"/>
              </a:avLst>
            </a:prstGeom>
            <a:solidFill>
              <a:schemeClr val="tx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800">
                  <a:solidFill>
                    <a:schemeClr val="tx1"/>
                  </a:solidFill>
                  <a:latin typeface="Arial" panose="020B0604020202020204" pitchFamily="34" charset="0"/>
                </a:defRPr>
              </a:lvl1pPr>
              <a:lvl2pPr marL="742950" indent="-285750">
                <a:defRPr sz="2800">
                  <a:solidFill>
                    <a:schemeClr val="tx1"/>
                  </a:solidFill>
                  <a:latin typeface="Arial" panose="020B0604020202020204" pitchFamily="34" charset="0"/>
                </a:defRPr>
              </a:lvl2pPr>
              <a:lvl3pPr marL="1143000" indent="-228600">
                <a:defRPr sz="2800">
                  <a:solidFill>
                    <a:schemeClr val="tx1"/>
                  </a:solidFill>
                  <a:latin typeface="Arial" panose="020B0604020202020204" pitchFamily="34" charset="0"/>
                </a:defRPr>
              </a:lvl3pPr>
              <a:lvl4pPr marL="1600200" indent="-228600">
                <a:defRPr sz="2800">
                  <a:solidFill>
                    <a:schemeClr val="tx1"/>
                  </a:solidFill>
                  <a:latin typeface="Arial" panose="020B0604020202020204" pitchFamily="34" charset="0"/>
                </a:defRPr>
              </a:lvl4pPr>
              <a:lvl5pPr marL="2057400" indent="-228600">
                <a:defRPr sz="2800">
                  <a:solidFill>
                    <a:schemeClr val="tx1"/>
                  </a:solidFill>
                  <a:latin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defRPr>
              </a:lvl9pPr>
            </a:lstStyle>
            <a:p>
              <a:pPr eaLnBrk="1" hangingPunct="1"/>
              <a:endParaRPr lang="en-GB" altLang="en-US"/>
            </a:p>
          </p:txBody>
        </p:sp>
        <p:sp>
          <p:nvSpPr>
            <p:cNvPr id="35" name="AutoShape 35"/>
            <p:cNvSpPr>
              <a:spLocks noChangeArrowheads="1"/>
            </p:cNvSpPr>
            <p:nvPr/>
          </p:nvSpPr>
          <p:spPr bwMode="auto">
            <a:xfrm>
              <a:off x="1244" y="4020"/>
              <a:ext cx="136" cy="210"/>
            </a:xfrm>
            <a:prstGeom prst="roundRect">
              <a:avLst>
                <a:gd name="adj" fmla="val 38972"/>
              </a:avLst>
            </a:prstGeom>
            <a:solidFill>
              <a:schemeClr val="tx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800">
                  <a:solidFill>
                    <a:schemeClr val="tx1"/>
                  </a:solidFill>
                  <a:latin typeface="Arial" panose="020B0604020202020204" pitchFamily="34" charset="0"/>
                </a:defRPr>
              </a:lvl1pPr>
              <a:lvl2pPr marL="742950" indent="-285750">
                <a:defRPr sz="2800">
                  <a:solidFill>
                    <a:schemeClr val="tx1"/>
                  </a:solidFill>
                  <a:latin typeface="Arial" panose="020B0604020202020204" pitchFamily="34" charset="0"/>
                </a:defRPr>
              </a:lvl2pPr>
              <a:lvl3pPr marL="1143000" indent="-228600">
                <a:defRPr sz="2800">
                  <a:solidFill>
                    <a:schemeClr val="tx1"/>
                  </a:solidFill>
                  <a:latin typeface="Arial" panose="020B0604020202020204" pitchFamily="34" charset="0"/>
                </a:defRPr>
              </a:lvl3pPr>
              <a:lvl4pPr marL="1600200" indent="-228600">
                <a:defRPr sz="2800">
                  <a:solidFill>
                    <a:schemeClr val="tx1"/>
                  </a:solidFill>
                  <a:latin typeface="Arial" panose="020B0604020202020204" pitchFamily="34" charset="0"/>
                </a:defRPr>
              </a:lvl4pPr>
              <a:lvl5pPr marL="2057400" indent="-228600">
                <a:defRPr sz="2800">
                  <a:solidFill>
                    <a:schemeClr val="tx1"/>
                  </a:solidFill>
                  <a:latin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defRPr>
              </a:lvl9pPr>
            </a:lstStyle>
            <a:p>
              <a:pPr eaLnBrk="1" hangingPunct="1"/>
              <a:endParaRPr lang="en-GB" altLang="en-US"/>
            </a:p>
          </p:txBody>
        </p:sp>
        <p:sp>
          <p:nvSpPr>
            <p:cNvPr id="36" name="AutoShape 36"/>
            <p:cNvSpPr>
              <a:spLocks noChangeArrowheads="1"/>
            </p:cNvSpPr>
            <p:nvPr/>
          </p:nvSpPr>
          <p:spPr bwMode="auto">
            <a:xfrm>
              <a:off x="1489" y="4020"/>
              <a:ext cx="136" cy="210"/>
            </a:xfrm>
            <a:prstGeom prst="roundRect">
              <a:avLst>
                <a:gd name="adj" fmla="val 38972"/>
              </a:avLst>
            </a:prstGeom>
            <a:solidFill>
              <a:schemeClr val="tx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800">
                  <a:solidFill>
                    <a:schemeClr val="tx1"/>
                  </a:solidFill>
                  <a:latin typeface="Arial" panose="020B0604020202020204" pitchFamily="34" charset="0"/>
                </a:defRPr>
              </a:lvl1pPr>
              <a:lvl2pPr marL="742950" indent="-285750">
                <a:defRPr sz="2800">
                  <a:solidFill>
                    <a:schemeClr val="tx1"/>
                  </a:solidFill>
                  <a:latin typeface="Arial" panose="020B0604020202020204" pitchFamily="34" charset="0"/>
                </a:defRPr>
              </a:lvl2pPr>
              <a:lvl3pPr marL="1143000" indent="-228600">
                <a:defRPr sz="2800">
                  <a:solidFill>
                    <a:schemeClr val="tx1"/>
                  </a:solidFill>
                  <a:latin typeface="Arial" panose="020B0604020202020204" pitchFamily="34" charset="0"/>
                </a:defRPr>
              </a:lvl3pPr>
              <a:lvl4pPr marL="1600200" indent="-228600">
                <a:defRPr sz="2800">
                  <a:solidFill>
                    <a:schemeClr val="tx1"/>
                  </a:solidFill>
                  <a:latin typeface="Arial" panose="020B0604020202020204" pitchFamily="34" charset="0"/>
                </a:defRPr>
              </a:lvl4pPr>
              <a:lvl5pPr marL="2057400" indent="-228600">
                <a:defRPr sz="2800">
                  <a:solidFill>
                    <a:schemeClr val="tx1"/>
                  </a:solidFill>
                  <a:latin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defRPr>
              </a:lvl9pPr>
            </a:lstStyle>
            <a:p>
              <a:pPr eaLnBrk="1" hangingPunct="1"/>
              <a:endParaRPr lang="en-GB" altLang="en-US"/>
            </a:p>
          </p:txBody>
        </p:sp>
        <p:sp>
          <p:nvSpPr>
            <p:cNvPr id="37" name="AutoShape 37"/>
            <p:cNvSpPr>
              <a:spLocks noChangeArrowheads="1"/>
            </p:cNvSpPr>
            <p:nvPr/>
          </p:nvSpPr>
          <p:spPr bwMode="auto">
            <a:xfrm>
              <a:off x="1733" y="4020"/>
              <a:ext cx="136" cy="210"/>
            </a:xfrm>
            <a:prstGeom prst="roundRect">
              <a:avLst>
                <a:gd name="adj" fmla="val 38972"/>
              </a:avLst>
            </a:prstGeom>
            <a:solidFill>
              <a:schemeClr val="tx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800">
                  <a:solidFill>
                    <a:schemeClr val="tx1"/>
                  </a:solidFill>
                  <a:latin typeface="Arial" panose="020B0604020202020204" pitchFamily="34" charset="0"/>
                </a:defRPr>
              </a:lvl1pPr>
              <a:lvl2pPr marL="742950" indent="-285750">
                <a:defRPr sz="2800">
                  <a:solidFill>
                    <a:schemeClr val="tx1"/>
                  </a:solidFill>
                  <a:latin typeface="Arial" panose="020B0604020202020204" pitchFamily="34" charset="0"/>
                </a:defRPr>
              </a:lvl2pPr>
              <a:lvl3pPr marL="1143000" indent="-228600">
                <a:defRPr sz="2800">
                  <a:solidFill>
                    <a:schemeClr val="tx1"/>
                  </a:solidFill>
                  <a:latin typeface="Arial" panose="020B0604020202020204" pitchFamily="34" charset="0"/>
                </a:defRPr>
              </a:lvl3pPr>
              <a:lvl4pPr marL="1600200" indent="-228600">
                <a:defRPr sz="2800">
                  <a:solidFill>
                    <a:schemeClr val="tx1"/>
                  </a:solidFill>
                  <a:latin typeface="Arial" panose="020B0604020202020204" pitchFamily="34" charset="0"/>
                </a:defRPr>
              </a:lvl4pPr>
              <a:lvl5pPr marL="2057400" indent="-228600">
                <a:defRPr sz="2800">
                  <a:solidFill>
                    <a:schemeClr val="tx1"/>
                  </a:solidFill>
                  <a:latin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defRPr>
              </a:lvl9pPr>
            </a:lstStyle>
            <a:p>
              <a:pPr eaLnBrk="1" hangingPunct="1"/>
              <a:endParaRPr lang="en-GB" altLang="en-US"/>
            </a:p>
          </p:txBody>
        </p:sp>
        <p:sp>
          <p:nvSpPr>
            <p:cNvPr id="38" name="AutoShape 38"/>
            <p:cNvSpPr>
              <a:spLocks noChangeArrowheads="1"/>
            </p:cNvSpPr>
            <p:nvPr/>
          </p:nvSpPr>
          <p:spPr bwMode="auto">
            <a:xfrm>
              <a:off x="1978" y="4020"/>
              <a:ext cx="136" cy="210"/>
            </a:xfrm>
            <a:prstGeom prst="roundRect">
              <a:avLst>
                <a:gd name="adj" fmla="val 38972"/>
              </a:avLst>
            </a:prstGeom>
            <a:solidFill>
              <a:schemeClr val="tx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800">
                  <a:solidFill>
                    <a:schemeClr val="tx1"/>
                  </a:solidFill>
                  <a:latin typeface="Arial" panose="020B0604020202020204" pitchFamily="34" charset="0"/>
                </a:defRPr>
              </a:lvl1pPr>
              <a:lvl2pPr marL="742950" indent="-285750">
                <a:defRPr sz="2800">
                  <a:solidFill>
                    <a:schemeClr val="tx1"/>
                  </a:solidFill>
                  <a:latin typeface="Arial" panose="020B0604020202020204" pitchFamily="34" charset="0"/>
                </a:defRPr>
              </a:lvl2pPr>
              <a:lvl3pPr marL="1143000" indent="-228600">
                <a:defRPr sz="2800">
                  <a:solidFill>
                    <a:schemeClr val="tx1"/>
                  </a:solidFill>
                  <a:latin typeface="Arial" panose="020B0604020202020204" pitchFamily="34" charset="0"/>
                </a:defRPr>
              </a:lvl3pPr>
              <a:lvl4pPr marL="1600200" indent="-228600">
                <a:defRPr sz="2800">
                  <a:solidFill>
                    <a:schemeClr val="tx1"/>
                  </a:solidFill>
                  <a:latin typeface="Arial" panose="020B0604020202020204" pitchFamily="34" charset="0"/>
                </a:defRPr>
              </a:lvl4pPr>
              <a:lvl5pPr marL="2057400" indent="-228600">
                <a:defRPr sz="2800">
                  <a:solidFill>
                    <a:schemeClr val="tx1"/>
                  </a:solidFill>
                  <a:latin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defRPr>
              </a:lvl9pPr>
            </a:lstStyle>
            <a:p>
              <a:pPr eaLnBrk="1" hangingPunct="1"/>
              <a:endParaRPr lang="en-GB" altLang="en-US"/>
            </a:p>
          </p:txBody>
        </p:sp>
        <p:sp>
          <p:nvSpPr>
            <p:cNvPr id="39" name="AutoShape 39"/>
            <p:cNvSpPr>
              <a:spLocks noChangeArrowheads="1"/>
            </p:cNvSpPr>
            <p:nvPr/>
          </p:nvSpPr>
          <p:spPr bwMode="auto">
            <a:xfrm>
              <a:off x="2222" y="4020"/>
              <a:ext cx="136" cy="210"/>
            </a:xfrm>
            <a:prstGeom prst="roundRect">
              <a:avLst>
                <a:gd name="adj" fmla="val 38972"/>
              </a:avLst>
            </a:prstGeom>
            <a:solidFill>
              <a:schemeClr val="tx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800">
                  <a:solidFill>
                    <a:schemeClr val="tx1"/>
                  </a:solidFill>
                  <a:latin typeface="Arial" panose="020B0604020202020204" pitchFamily="34" charset="0"/>
                </a:defRPr>
              </a:lvl1pPr>
              <a:lvl2pPr marL="742950" indent="-285750">
                <a:defRPr sz="2800">
                  <a:solidFill>
                    <a:schemeClr val="tx1"/>
                  </a:solidFill>
                  <a:latin typeface="Arial" panose="020B0604020202020204" pitchFamily="34" charset="0"/>
                </a:defRPr>
              </a:lvl2pPr>
              <a:lvl3pPr marL="1143000" indent="-228600">
                <a:defRPr sz="2800">
                  <a:solidFill>
                    <a:schemeClr val="tx1"/>
                  </a:solidFill>
                  <a:latin typeface="Arial" panose="020B0604020202020204" pitchFamily="34" charset="0"/>
                </a:defRPr>
              </a:lvl3pPr>
              <a:lvl4pPr marL="1600200" indent="-228600">
                <a:defRPr sz="2800">
                  <a:solidFill>
                    <a:schemeClr val="tx1"/>
                  </a:solidFill>
                  <a:latin typeface="Arial" panose="020B0604020202020204" pitchFamily="34" charset="0"/>
                </a:defRPr>
              </a:lvl4pPr>
              <a:lvl5pPr marL="2057400" indent="-228600">
                <a:defRPr sz="2800">
                  <a:solidFill>
                    <a:schemeClr val="tx1"/>
                  </a:solidFill>
                  <a:latin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defRPr>
              </a:lvl9pPr>
            </a:lstStyle>
            <a:p>
              <a:pPr eaLnBrk="1" hangingPunct="1"/>
              <a:endParaRPr lang="en-GB" altLang="en-US"/>
            </a:p>
          </p:txBody>
        </p:sp>
        <p:sp>
          <p:nvSpPr>
            <p:cNvPr id="40" name="AutoShape 40"/>
            <p:cNvSpPr>
              <a:spLocks noChangeArrowheads="1"/>
            </p:cNvSpPr>
            <p:nvPr/>
          </p:nvSpPr>
          <p:spPr bwMode="auto">
            <a:xfrm>
              <a:off x="2711" y="4020"/>
              <a:ext cx="136" cy="210"/>
            </a:xfrm>
            <a:prstGeom prst="roundRect">
              <a:avLst>
                <a:gd name="adj" fmla="val 38972"/>
              </a:avLst>
            </a:prstGeom>
            <a:solidFill>
              <a:schemeClr val="tx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800">
                  <a:solidFill>
                    <a:schemeClr val="tx1"/>
                  </a:solidFill>
                  <a:latin typeface="Arial" panose="020B0604020202020204" pitchFamily="34" charset="0"/>
                </a:defRPr>
              </a:lvl1pPr>
              <a:lvl2pPr marL="742950" indent="-285750">
                <a:defRPr sz="2800">
                  <a:solidFill>
                    <a:schemeClr val="tx1"/>
                  </a:solidFill>
                  <a:latin typeface="Arial" panose="020B0604020202020204" pitchFamily="34" charset="0"/>
                </a:defRPr>
              </a:lvl2pPr>
              <a:lvl3pPr marL="1143000" indent="-228600">
                <a:defRPr sz="2800">
                  <a:solidFill>
                    <a:schemeClr val="tx1"/>
                  </a:solidFill>
                  <a:latin typeface="Arial" panose="020B0604020202020204" pitchFamily="34" charset="0"/>
                </a:defRPr>
              </a:lvl3pPr>
              <a:lvl4pPr marL="1600200" indent="-228600">
                <a:defRPr sz="2800">
                  <a:solidFill>
                    <a:schemeClr val="tx1"/>
                  </a:solidFill>
                  <a:latin typeface="Arial" panose="020B0604020202020204" pitchFamily="34" charset="0"/>
                </a:defRPr>
              </a:lvl4pPr>
              <a:lvl5pPr marL="2057400" indent="-228600">
                <a:defRPr sz="2800">
                  <a:solidFill>
                    <a:schemeClr val="tx1"/>
                  </a:solidFill>
                  <a:latin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defRPr>
              </a:lvl9pPr>
            </a:lstStyle>
            <a:p>
              <a:pPr eaLnBrk="1" hangingPunct="1"/>
              <a:endParaRPr lang="en-GB" altLang="en-US"/>
            </a:p>
          </p:txBody>
        </p:sp>
        <p:sp>
          <p:nvSpPr>
            <p:cNvPr id="41" name="AutoShape 41"/>
            <p:cNvSpPr>
              <a:spLocks noChangeArrowheads="1"/>
            </p:cNvSpPr>
            <p:nvPr/>
          </p:nvSpPr>
          <p:spPr bwMode="auto">
            <a:xfrm>
              <a:off x="2956" y="4020"/>
              <a:ext cx="136" cy="210"/>
            </a:xfrm>
            <a:prstGeom prst="roundRect">
              <a:avLst>
                <a:gd name="adj" fmla="val 38972"/>
              </a:avLst>
            </a:prstGeom>
            <a:solidFill>
              <a:schemeClr val="tx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800">
                  <a:solidFill>
                    <a:schemeClr val="tx1"/>
                  </a:solidFill>
                  <a:latin typeface="Arial" panose="020B0604020202020204" pitchFamily="34" charset="0"/>
                </a:defRPr>
              </a:lvl1pPr>
              <a:lvl2pPr marL="742950" indent="-285750">
                <a:defRPr sz="2800">
                  <a:solidFill>
                    <a:schemeClr val="tx1"/>
                  </a:solidFill>
                  <a:latin typeface="Arial" panose="020B0604020202020204" pitchFamily="34" charset="0"/>
                </a:defRPr>
              </a:lvl2pPr>
              <a:lvl3pPr marL="1143000" indent="-228600">
                <a:defRPr sz="2800">
                  <a:solidFill>
                    <a:schemeClr val="tx1"/>
                  </a:solidFill>
                  <a:latin typeface="Arial" panose="020B0604020202020204" pitchFamily="34" charset="0"/>
                </a:defRPr>
              </a:lvl3pPr>
              <a:lvl4pPr marL="1600200" indent="-228600">
                <a:defRPr sz="2800">
                  <a:solidFill>
                    <a:schemeClr val="tx1"/>
                  </a:solidFill>
                  <a:latin typeface="Arial" panose="020B0604020202020204" pitchFamily="34" charset="0"/>
                </a:defRPr>
              </a:lvl4pPr>
              <a:lvl5pPr marL="2057400" indent="-228600">
                <a:defRPr sz="2800">
                  <a:solidFill>
                    <a:schemeClr val="tx1"/>
                  </a:solidFill>
                  <a:latin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defRPr>
              </a:lvl9pPr>
            </a:lstStyle>
            <a:p>
              <a:pPr eaLnBrk="1" hangingPunct="1"/>
              <a:endParaRPr lang="en-GB" altLang="en-US"/>
            </a:p>
          </p:txBody>
        </p:sp>
        <p:sp>
          <p:nvSpPr>
            <p:cNvPr id="42" name="AutoShape 42"/>
            <p:cNvSpPr>
              <a:spLocks noChangeArrowheads="1"/>
            </p:cNvSpPr>
            <p:nvPr/>
          </p:nvSpPr>
          <p:spPr bwMode="auto">
            <a:xfrm>
              <a:off x="3200" y="4020"/>
              <a:ext cx="136" cy="210"/>
            </a:xfrm>
            <a:prstGeom prst="roundRect">
              <a:avLst>
                <a:gd name="adj" fmla="val 38972"/>
              </a:avLst>
            </a:prstGeom>
            <a:solidFill>
              <a:schemeClr val="tx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800">
                  <a:solidFill>
                    <a:schemeClr val="tx1"/>
                  </a:solidFill>
                  <a:latin typeface="Arial" panose="020B0604020202020204" pitchFamily="34" charset="0"/>
                </a:defRPr>
              </a:lvl1pPr>
              <a:lvl2pPr marL="742950" indent="-285750">
                <a:defRPr sz="2800">
                  <a:solidFill>
                    <a:schemeClr val="tx1"/>
                  </a:solidFill>
                  <a:latin typeface="Arial" panose="020B0604020202020204" pitchFamily="34" charset="0"/>
                </a:defRPr>
              </a:lvl2pPr>
              <a:lvl3pPr marL="1143000" indent="-228600">
                <a:defRPr sz="2800">
                  <a:solidFill>
                    <a:schemeClr val="tx1"/>
                  </a:solidFill>
                  <a:latin typeface="Arial" panose="020B0604020202020204" pitchFamily="34" charset="0"/>
                </a:defRPr>
              </a:lvl3pPr>
              <a:lvl4pPr marL="1600200" indent="-228600">
                <a:defRPr sz="2800">
                  <a:solidFill>
                    <a:schemeClr val="tx1"/>
                  </a:solidFill>
                  <a:latin typeface="Arial" panose="020B0604020202020204" pitchFamily="34" charset="0"/>
                </a:defRPr>
              </a:lvl4pPr>
              <a:lvl5pPr marL="2057400" indent="-228600">
                <a:defRPr sz="2800">
                  <a:solidFill>
                    <a:schemeClr val="tx1"/>
                  </a:solidFill>
                  <a:latin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defRPr>
              </a:lvl9pPr>
            </a:lstStyle>
            <a:p>
              <a:pPr eaLnBrk="1" hangingPunct="1"/>
              <a:endParaRPr lang="en-GB" altLang="en-US"/>
            </a:p>
          </p:txBody>
        </p:sp>
        <p:sp>
          <p:nvSpPr>
            <p:cNvPr id="43" name="AutoShape 43"/>
            <p:cNvSpPr>
              <a:spLocks noChangeArrowheads="1"/>
            </p:cNvSpPr>
            <p:nvPr/>
          </p:nvSpPr>
          <p:spPr bwMode="auto">
            <a:xfrm>
              <a:off x="3445" y="4020"/>
              <a:ext cx="136" cy="210"/>
            </a:xfrm>
            <a:prstGeom prst="roundRect">
              <a:avLst>
                <a:gd name="adj" fmla="val 38972"/>
              </a:avLst>
            </a:prstGeom>
            <a:solidFill>
              <a:schemeClr val="tx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800">
                  <a:solidFill>
                    <a:schemeClr val="tx1"/>
                  </a:solidFill>
                  <a:latin typeface="Arial" panose="020B0604020202020204" pitchFamily="34" charset="0"/>
                </a:defRPr>
              </a:lvl1pPr>
              <a:lvl2pPr marL="742950" indent="-285750">
                <a:defRPr sz="2800">
                  <a:solidFill>
                    <a:schemeClr val="tx1"/>
                  </a:solidFill>
                  <a:latin typeface="Arial" panose="020B0604020202020204" pitchFamily="34" charset="0"/>
                </a:defRPr>
              </a:lvl2pPr>
              <a:lvl3pPr marL="1143000" indent="-228600">
                <a:defRPr sz="2800">
                  <a:solidFill>
                    <a:schemeClr val="tx1"/>
                  </a:solidFill>
                  <a:latin typeface="Arial" panose="020B0604020202020204" pitchFamily="34" charset="0"/>
                </a:defRPr>
              </a:lvl3pPr>
              <a:lvl4pPr marL="1600200" indent="-228600">
                <a:defRPr sz="2800">
                  <a:solidFill>
                    <a:schemeClr val="tx1"/>
                  </a:solidFill>
                  <a:latin typeface="Arial" panose="020B0604020202020204" pitchFamily="34" charset="0"/>
                </a:defRPr>
              </a:lvl4pPr>
              <a:lvl5pPr marL="2057400" indent="-228600">
                <a:defRPr sz="2800">
                  <a:solidFill>
                    <a:schemeClr val="tx1"/>
                  </a:solidFill>
                  <a:latin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defRPr>
              </a:lvl9pPr>
            </a:lstStyle>
            <a:p>
              <a:pPr eaLnBrk="1" hangingPunct="1"/>
              <a:endParaRPr lang="en-GB" altLang="en-US"/>
            </a:p>
          </p:txBody>
        </p:sp>
        <p:sp>
          <p:nvSpPr>
            <p:cNvPr id="44" name="AutoShape 44"/>
            <p:cNvSpPr>
              <a:spLocks noChangeArrowheads="1"/>
            </p:cNvSpPr>
            <p:nvPr/>
          </p:nvSpPr>
          <p:spPr bwMode="auto">
            <a:xfrm>
              <a:off x="3689" y="4020"/>
              <a:ext cx="136" cy="210"/>
            </a:xfrm>
            <a:prstGeom prst="roundRect">
              <a:avLst>
                <a:gd name="adj" fmla="val 38972"/>
              </a:avLst>
            </a:prstGeom>
            <a:solidFill>
              <a:schemeClr val="tx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800">
                  <a:solidFill>
                    <a:schemeClr val="tx1"/>
                  </a:solidFill>
                  <a:latin typeface="Arial" panose="020B0604020202020204" pitchFamily="34" charset="0"/>
                </a:defRPr>
              </a:lvl1pPr>
              <a:lvl2pPr marL="742950" indent="-285750">
                <a:defRPr sz="2800">
                  <a:solidFill>
                    <a:schemeClr val="tx1"/>
                  </a:solidFill>
                  <a:latin typeface="Arial" panose="020B0604020202020204" pitchFamily="34" charset="0"/>
                </a:defRPr>
              </a:lvl2pPr>
              <a:lvl3pPr marL="1143000" indent="-228600">
                <a:defRPr sz="2800">
                  <a:solidFill>
                    <a:schemeClr val="tx1"/>
                  </a:solidFill>
                  <a:latin typeface="Arial" panose="020B0604020202020204" pitchFamily="34" charset="0"/>
                </a:defRPr>
              </a:lvl3pPr>
              <a:lvl4pPr marL="1600200" indent="-228600">
                <a:defRPr sz="2800">
                  <a:solidFill>
                    <a:schemeClr val="tx1"/>
                  </a:solidFill>
                  <a:latin typeface="Arial" panose="020B0604020202020204" pitchFamily="34" charset="0"/>
                </a:defRPr>
              </a:lvl4pPr>
              <a:lvl5pPr marL="2057400" indent="-228600">
                <a:defRPr sz="2800">
                  <a:solidFill>
                    <a:schemeClr val="tx1"/>
                  </a:solidFill>
                  <a:latin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defRPr>
              </a:lvl9pPr>
            </a:lstStyle>
            <a:p>
              <a:pPr eaLnBrk="1" hangingPunct="1"/>
              <a:endParaRPr lang="en-GB" altLang="en-US"/>
            </a:p>
          </p:txBody>
        </p:sp>
        <p:sp>
          <p:nvSpPr>
            <p:cNvPr id="45" name="AutoShape 45"/>
            <p:cNvSpPr>
              <a:spLocks noChangeArrowheads="1"/>
            </p:cNvSpPr>
            <p:nvPr/>
          </p:nvSpPr>
          <p:spPr bwMode="auto">
            <a:xfrm>
              <a:off x="3934" y="4020"/>
              <a:ext cx="136" cy="210"/>
            </a:xfrm>
            <a:prstGeom prst="roundRect">
              <a:avLst>
                <a:gd name="adj" fmla="val 38972"/>
              </a:avLst>
            </a:prstGeom>
            <a:solidFill>
              <a:schemeClr val="tx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800">
                  <a:solidFill>
                    <a:schemeClr val="tx1"/>
                  </a:solidFill>
                  <a:latin typeface="Arial" panose="020B0604020202020204" pitchFamily="34" charset="0"/>
                </a:defRPr>
              </a:lvl1pPr>
              <a:lvl2pPr marL="742950" indent="-285750">
                <a:defRPr sz="2800">
                  <a:solidFill>
                    <a:schemeClr val="tx1"/>
                  </a:solidFill>
                  <a:latin typeface="Arial" panose="020B0604020202020204" pitchFamily="34" charset="0"/>
                </a:defRPr>
              </a:lvl2pPr>
              <a:lvl3pPr marL="1143000" indent="-228600">
                <a:defRPr sz="2800">
                  <a:solidFill>
                    <a:schemeClr val="tx1"/>
                  </a:solidFill>
                  <a:latin typeface="Arial" panose="020B0604020202020204" pitchFamily="34" charset="0"/>
                </a:defRPr>
              </a:lvl3pPr>
              <a:lvl4pPr marL="1600200" indent="-228600">
                <a:defRPr sz="2800">
                  <a:solidFill>
                    <a:schemeClr val="tx1"/>
                  </a:solidFill>
                  <a:latin typeface="Arial" panose="020B0604020202020204" pitchFamily="34" charset="0"/>
                </a:defRPr>
              </a:lvl4pPr>
              <a:lvl5pPr marL="2057400" indent="-228600">
                <a:defRPr sz="2800">
                  <a:solidFill>
                    <a:schemeClr val="tx1"/>
                  </a:solidFill>
                  <a:latin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defRPr>
              </a:lvl9pPr>
            </a:lstStyle>
            <a:p>
              <a:pPr eaLnBrk="1" hangingPunct="1"/>
              <a:endParaRPr lang="en-GB" altLang="en-US"/>
            </a:p>
          </p:txBody>
        </p:sp>
        <p:sp>
          <p:nvSpPr>
            <p:cNvPr id="46" name="AutoShape 46"/>
            <p:cNvSpPr>
              <a:spLocks noChangeArrowheads="1"/>
            </p:cNvSpPr>
            <p:nvPr/>
          </p:nvSpPr>
          <p:spPr bwMode="auto">
            <a:xfrm>
              <a:off x="4423" y="4020"/>
              <a:ext cx="136" cy="210"/>
            </a:xfrm>
            <a:prstGeom prst="roundRect">
              <a:avLst>
                <a:gd name="adj" fmla="val 38972"/>
              </a:avLst>
            </a:prstGeom>
            <a:solidFill>
              <a:schemeClr val="tx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800">
                  <a:solidFill>
                    <a:schemeClr val="tx1"/>
                  </a:solidFill>
                  <a:latin typeface="Arial" panose="020B0604020202020204" pitchFamily="34" charset="0"/>
                </a:defRPr>
              </a:lvl1pPr>
              <a:lvl2pPr marL="742950" indent="-285750">
                <a:defRPr sz="2800">
                  <a:solidFill>
                    <a:schemeClr val="tx1"/>
                  </a:solidFill>
                  <a:latin typeface="Arial" panose="020B0604020202020204" pitchFamily="34" charset="0"/>
                </a:defRPr>
              </a:lvl2pPr>
              <a:lvl3pPr marL="1143000" indent="-228600">
                <a:defRPr sz="2800">
                  <a:solidFill>
                    <a:schemeClr val="tx1"/>
                  </a:solidFill>
                  <a:latin typeface="Arial" panose="020B0604020202020204" pitchFamily="34" charset="0"/>
                </a:defRPr>
              </a:lvl3pPr>
              <a:lvl4pPr marL="1600200" indent="-228600">
                <a:defRPr sz="2800">
                  <a:solidFill>
                    <a:schemeClr val="tx1"/>
                  </a:solidFill>
                  <a:latin typeface="Arial" panose="020B0604020202020204" pitchFamily="34" charset="0"/>
                </a:defRPr>
              </a:lvl4pPr>
              <a:lvl5pPr marL="2057400" indent="-228600">
                <a:defRPr sz="2800">
                  <a:solidFill>
                    <a:schemeClr val="tx1"/>
                  </a:solidFill>
                  <a:latin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defRPr>
              </a:lvl9pPr>
            </a:lstStyle>
            <a:p>
              <a:pPr eaLnBrk="1" hangingPunct="1"/>
              <a:endParaRPr lang="en-GB" altLang="en-US"/>
            </a:p>
          </p:txBody>
        </p:sp>
        <p:sp>
          <p:nvSpPr>
            <p:cNvPr id="47" name="AutoShape 47"/>
            <p:cNvSpPr>
              <a:spLocks noChangeArrowheads="1"/>
            </p:cNvSpPr>
            <p:nvPr/>
          </p:nvSpPr>
          <p:spPr bwMode="auto">
            <a:xfrm>
              <a:off x="4667" y="4020"/>
              <a:ext cx="136" cy="210"/>
            </a:xfrm>
            <a:prstGeom prst="roundRect">
              <a:avLst>
                <a:gd name="adj" fmla="val 38972"/>
              </a:avLst>
            </a:prstGeom>
            <a:solidFill>
              <a:schemeClr val="tx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800">
                  <a:solidFill>
                    <a:schemeClr val="tx1"/>
                  </a:solidFill>
                  <a:latin typeface="Arial" panose="020B0604020202020204" pitchFamily="34" charset="0"/>
                </a:defRPr>
              </a:lvl1pPr>
              <a:lvl2pPr marL="742950" indent="-285750">
                <a:defRPr sz="2800">
                  <a:solidFill>
                    <a:schemeClr val="tx1"/>
                  </a:solidFill>
                  <a:latin typeface="Arial" panose="020B0604020202020204" pitchFamily="34" charset="0"/>
                </a:defRPr>
              </a:lvl2pPr>
              <a:lvl3pPr marL="1143000" indent="-228600">
                <a:defRPr sz="2800">
                  <a:solidFill>
                    <a:schemeClr val="tx1"/>
                  </a:solidFill>
                  <a:latin typeface="Arial" panose="020B0604020202020204" pitchFamily="34" charset="0"/>
                </a:defRPr>
              </a:lvl3pPr>
              <a:lvl4pPr marL="1600200" indent="-228600">
                <a:defRPr sz="2800">
                  <a:solidFill>
                    <a:schemeClr val="tx1"/>
                  </a:solidFill>
                  <a:latin typeface="Arial" panose="020B0604020202020204" pitchFamily="34" charset="0"/>
                </a:defRPr>
              </a:lvl4pPr>
              <a:lvl5pPr marL="2057400" indent="-228600">
                <a:defRPr sz="2800">
                  <a:solidFill>
                    <a:schemeClr val="tx1"/>
                  </a:solidFill>
                  <a:latin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defRPr>
              </a:lvl9pPr>
            </a:lstStyle>
            <a:p>
              <a:pPr eaLnBrk="1" hangingPunct="1"/>
              <a:endParaRPr lang="en-GB" altLang="en-US"/>
            </a:p>
          </p:txBody>
        </p:sp>
        <p:sp>
          <p:nvSpPr>
            <p:cNvPr id="48" name="AutoShape 48"/>
            <p:cNvSpPr>
              <a:spLocks noChangeArrowheads="1"/>
            </p:cNvSpPr>
            <p:nvPr/>
          </p:nvSpPr>
          <p:spPr bwMode="auto">
            <a:xfrm>
              <a:off x="4912" y="4020"/>
              <a:ext cx="136" cy="210"/>
            </a:xfrm>
            <a:prstGeom prst="roundRect">
              <a:avLst>
                <a:gd name="adj" fmla="val 38972"/>
              </a:avLst>
            </a:prstGeom>
            <a:solidFill>
              <a:schemeClr val="tx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800">
                  <a:solidFill>
                    <a:schemeClr val="tx1"/>
                  </a:solidFill>
                  <a:latin typeface="Arial" panose="020B0604020202020204" pitchFamily="34" charset="0"/>
                </a:defRPr>
              </a:lvl1pPr>
              <a:lvl2pPr marL="742950" indent="-285750">
                <a:defRPr sz="2800">
                  <a:solidFill>
                    <a:schemeClr val="tx1"/>
                  </a:solidFill>
                  <a:latin typeface="Arial" panose="020B0604020202020204" pitchFamily="34" charset="0"/>
                </a:defRPr>
              </a:lvl2pPr>
              <a:lvl3pPr marL="1143000" indent="-228600">
                <a:defRPr sz="2800">
                  <a:solidFill>
                    <a:schemeClr val="tx1"/>
                  </a:solidFill>
                  <a:latin typeface="Arial" panose="020B0604020202020204" pitchFamily="34" charset="0"/>
                </a:defRPr>
              </a:lvl3pPr>
              <a:lvl4pPr marL="1600200" indent="-228600">
                <a:defRPr sz="2800">
                  <a:solidFill>
                    <a:schemeClr val="tx1"/>
                  </a:solidFill>
                  <a:latin typeface="Arial" panose="020B0604020202020204" pitchFamily="34" charset="0"/>
                </a:defRPr>
              </a:lvl4pPr>
              <a:lvl5pPr marL="2057400" indent="-228600">
                <a:defRPr sz="2800">
                  <a:solidFill>
                    <a:schemeClr val="tx1"/>
                  </a:solidFill>
                  <a:latin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defRPr>
              </a:lvl9pPr>
            </a:lstStyle>
            <a:p>
              <a:pPr eaLnBrk="1" hangingPunct="1"/>
              <a:endParaRPr lang="en-GB" altLang="en-US"/>
            </a:p>
          </p:txBody>
        </p:sp>
        <p:sp>
          <p:nvSpPr>
            <p:cNvPr id="49" name="AutoShape 49"/>
            <p:cNvSpPr>
              <a:spLocks noChangeArrowheads="1"/>
            </p:cNvSpPr>
            <p:nvPr/>
          </p:nvSpPr>
          <p:spPr bwMode="auto">
            <a:xfrm>
              <a:off x="5156" y="4020"/>
              <a:ext cx="136" cy="210"/>
            </a:xfrm>
            <a:prstGeom prst="roundRect">
              <a:avLst>
                <a:gd name="adj" fmla="val 38972"/>
              </a:avLst>
            </a:prstGeom>
            <a:solidFill>
              <a:schemeClr val="tx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800">
                  <a:solidFill>
                    <a:schemeClr val="tx1"/>
                  </a:solidFill>
                  <a:latin typeface="Arial" panose="020B0604020202020204" pitchFamily="34" charset="0"/>
                </a:defRPr>
              </a:lvl1pPr>
              <a:lvl2pPr marL="742950" indent="-285750">
                <a:defRPr sz="2800">
                  <a:solidFill>
                    <a:schemeClr val="tx1"/>
                  </a:solidFill>
                  <a:latin typeface="Arial" panose="020B0604020202020204" pitchFamily="34" charset="0"/>
                </a:defRPr>
              </a:lvl2pPr>
              <a:lvl3pPr marL="1143000" indent="-228600">
                <a:defRPr sz="2800">
                  <a:solidFill>
                    <a:schemeClr val="tx1"/>
                  </a:solidFill>
                  <a:latin typeface="Arial" panose="020B0604020202020204" pitchFamily="34" charset="0"/>
                </a:defRPr>
              </a:lvl3pPr>
              <a:lvl4pPr marL="1600200" indent="-228600">
                <a:defRPr sz="2800">
                  <a:solidFill>
                    <a:schemeClr val="tx1"/>
                  </a:solidFill>
                  <a:latin typeface="Arial" panose="020B0604020202020204" pitchFamily="34" charset="0"/>
                </a:defRPr>
              </a:lvl4pPr>
              <a:lvl5pPr marL="2057400" indent="-228600">
                <a:defRPr sz="2800">
                  <a:solidFill>
                    <a:schemeClr val="tx1"/>
                  </a:solidFill>
                  <a:latin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defRPr>
              </a:lvl9pPr>
            </a:lstStyle>
            <a:p>
              <a:pPr eaLnBrk="1" hangingPunct="1"/>
              <a:endParaRPr lang="en-GB" altLang="en-US"/>
            </a:p>
          </p:txBody>
        </p:sp>
        <p:sp>
          <p:nvSpPr>
            <p:cNvPr id="50" name="AutoShape 50"/>
            <p:cNvSpPr>
              <a:spLocks noChangeArrowheads="1"/>
            </p:cNvSpPr>
            <p:nvPr/>
          </p:nvSpPr>
          <p:spPr bwMode="auto">
            <a:xfrm>
              <a:off x="5401" y="4020"/>
              <a:ext cx="136" cy="210"/>
            </a:xfrm>
            <a:prstGeom prst="roundRect">
              <a:avLst>
                <a:gd name="adj" fmla="val 38972"/>
              </a:avLst>
            </a:prstGeom>
            <a:solidFill>
              <a:schemeClr val="tx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800">
                  <a:solidFill>
                    <a:schemeClr val="tx1"/>
                  </a:solidFill>
                  <a:latin typeface="Arial" panose="020B0604020202020204" pitchFamily="34" charset="0"/>
                </a:defRPr>
              </a:lvl1pPr>
              <a:lvl2pPr marL="742950" indent="-285750">
                <a:defRPr sz="2800">
                  <a:solidFill>
                    <a:schemeClr val="tx1"/>
                  </a:solidFill>
                  <a:latin typeface="Arial" panose="020B0604020202020204" pitchFamily="34" charset="0"/>
                </a:defRPr>
              </a:lvl2pPr>
              <a:lvl3pPr marL="1143000" indent="-228600">
                <a:defRPr sz="2800">
                  <a:solidFill>
                    <a:schemeClr val="tx1"/>
                  </a:solidFill>
                  <a:latin typeface="Arial" panose="020B0604020202020204" pitchFamily="34" charset="0"/>
                </a:defRPr>
              </a:lvl3pPr>
              <a:lvl4pPr marL="1600200" indent="-228600">
                <a:defRPr sz="2800">
                  <a:solidFill>
                    <a:schemeClr val="tx1"/>
                  </a:solidFill>
                  <a:latin typeface="Arial" panose="020B0604020202020204" pitchFamily="34" charset="0"/>
                </a:defRPr>
              </a:lvl4pPr>
              <a:lvl5pPr marL="2057400" indent="-228600">
                <a:defRPr sz="2800">
                  <a:solidFill>
                    <a:schemeClr val="tx1"/>
                  </a:solidFill>
                  <a:latin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defRPr>
              </a:lvl9pPr>
            </a:lstStyle>
            <a:p>
              <a:pPr eaLnBrk="1" hangingPunct="1"/>
              <a:endParaRPr lang="en-GB" altLang="en-US"/>
            </a:p>
          </p:txBody>
        </p:sp>
        <p:sp>
          <p:nvSpPr>
            <p:cNvPr id="51" name="AutoShape 51"/>
            <p:cNvSpPr>
              <a:spLocks noChangeArrowheads="1"/>
            </p:cNvSpPr>
            <p:nvPr/>
          </p:nvSpPr>
          <p:spPr bwMode="auto">
            <a:xfrm>
              <a:off x="5646" y="4020"/>
              <a:ext cx="136" cy="210"/>
            </a:xfrm>
            <a:prstGeom prst="roundRect">
              <a:avLst>
                <a:gd name="adj" fmla="val 38972"/>
              </a:avLst>
            </a:prstGeom>
            <a:solidFill>
              <a:schemeClr val="tx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800">
                  <a:solidFill>
                    <a:schemeClr val="tx1"/>
                  </a:solidFill>
                  <a:latin typeface="Arial" panose="020B0604020202020204" pitchFamily="34" charset="0"/>
                </a:defRPr>
              </a:lvl1pPr>
              <a:lvl2pPr marL="742950" indent="-285750">
                <a:defRPr sz="2800">
                  <a:solidFill>
                    <a:schemeClr val="tx1"/>
                  </a:solidFill>
                  <a:latin typeface="Arial" panose="020B0604020202020204" pitchFamily="34" charset="0"/>
                </a:defRPr>
              </a:lvl2pPr>
              <a:lvl3pPr marL="1143000" indent="-228600">
                <a:defRPr sz="2800">
                  <a:solidFill>
                    <a:schemeClr val="tx1"/>
                  </a:solidFill>
                  <a:latin typeface="Arial" panose="020B0604020202020204" pitchFamily="34" charset="0"/>
                </a:defRPr>
              </a:lvl3pPr>
              <a:lvl4pPr marL="1600200" indent="-228600">
                <a:defRPr sz="2800">
                  <a:solidFill>
                    <a:schemeClr val="tx1"/>
                  </a:solidFill>
                  <a:latin typeface="Arial" panose="020B0604020202020204" pitchFamily="34" charset="0"/>
                </a:defRPr>
              </a:lvl4pPr>
              <a:lvl5pPr marL="2057400" indent="-228600">
                <a:defRPr sz="2800">
                  <a:solidFill>
                    <a:schemeClr val="tx1"/>
                  </a:solidFill>
                  <a:latin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defRPr>
              </a:lvl9pPr>
            </a:lstStyle>
            <a:p>
              <a:pPr eaLnBrk="1" hangingPunct="1"/>
              <a:endParaRPr lang="en-GB" altLang="en-US"/>
            </a:p>
          </p:txBody>
        </p:sp>
        <p:sp>
          <p:nvSpPr>
            <p:cNvPr id="52" name="AutoShape 52"/>
            <p:cNvSpPr>
              <a:spLocks noChangeArrowheads="1"/>
            </p:cNvSpPr>
            <p:nvPr/>
          </p:nvSpPr>
          <p:spPr bwMode="auto">
            <a:xfrm>
              <a:off x="2467" y="4020"/>
              <a:ext cx="136" cy="210"/>
            </a:xfrm>
            <a:prstGeom prst="roundRect">
              <a:avLst>
                <a:gd name="adj" fmla="val 38972"/>
              </a:avLst>
            </a:prstGeom>
            <a:solidFill>
              <a:schemeClr val="tx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800">
                  <a:solidFill>
                    <a:schemeClr val="tx1"/>
                  </a:solidFill>
                  <a:latin typeface="Arial" panose="020B0604020202020204" pitchFamily="34" charset="0"/>
                </a:defRPr>
              </a:lvl1pPr>
              <a:lvl2pPr marL="742950" indent="-285750">
                <a:defRPr sz="2800">
                  <a:solidFill>
                    <a:schemeClr val="tx1"/>
                  </a:solidFill>
                  <a:latin typeface="Arial" panose="020B0604020202020204" pitchFamily="34" charset="0"/>
                </a:defRPr>
              </a:lvl2pPr>
              <a:lvl3pPr marL="1143000" indent="-228600">
                <a:defRPr sz="2800">
                  <a:solidFill>
                    <a:schemeClr val="tx1"/>
                  </a:solidFill>
                  <a:latin typeface="Arial" panose="020B0604020202020204" pitchFamily="34" charset="0"/>
                </a:defRPr>
              </a:lvl3pPr>
              <a:lvl4pPr marL="1600200" indent="-228600">
                <a:defRPr sz="2800">
                  <a:solidFill>
                    <a:schemeClr val="tx1"/>
                  </a:solidFill>
                  <a:latin typeface="Arial" panose="020B0604020202020204" pitchFamily="34" charset="0"/>
                </a:defRPr>
              </a:lvl4pPr>
              <a:lvl5pPr marL="2057400" indent="-228600">
                <a:defRPr sz="2800">
                  <a:solidFill>
                    <a:schemeClr val="tx1"/>
                  </a:solidFill>
                  <a:latin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defRPr>
              </a:lvl9pPr>
            </a:lstStyle>
            <a:p>
              <a:pPr eaLnBrk="1" hangingPunct="1"/>
              <a:endParaRPr lang="en-GB" altLang="en-US"/>
            </a:p>
          </p:txBody>
        </p:sp>
        <p:sp>
          <p:nvSpPr>
            <p:cNvPr id="53" name="AutoShape 53"/>
            <p:cNvSpPr>
              <a:spLocks noChangeArrowheads="1"/>
            </p:cNvSpPr>
            <p:nvPr/>
          </p:nvSpPr>
          <p:spPr bwMode="auto">
            <a:xfrm>
              <a:off x="4178" y="4020"/>
              <a:ext cx="136" cy="210"/>
            </a:xfrm>
            <a:prstGeom prst="roundRect">
              <a:avLst>
                <a:gd name="adj" fmla="val 38972"/>
              </a:avLst>
            </a:prstGeom>
            <a:solidFill>
              <a:schemeClr val="tx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800">
                  <a:solidFill>
                    <a:schemeClr val="tx1"/>
                  </a:solidFill>
                  <a:latin typeface="Arial" panose="020B0604020202020204" pitchFamily="34" charset="0"/>
                </a:defRPr>
              </a:lvl1pPr>
              <a:lvl2pPr marL="742950" indent="-285750">
                <a:defRPr sz="2800">
                  <a:solidFill>
                    <a:schemeClr val="tx1"/>
                  </a:solidFill>
                  <a:latin typeface="Arial" panose="020B0604020202020204" pitchFamily="34" charset="0"/>
                </a:defRPr>
              </a:lvl2pPr>
              <a:lvl3pPr marL="1143000" indent="-228600">
                <a:defRPr sz="2800">
                  <a:solidFill>
                    <a:schemeClr val="tx1"/>
                  </a:solidFill>
                  <a:latin typeface="Arial" panose="020B0604020202020204" pitchFamily="34" charset="0"/>
                </a:defRPr>
              </a:lvl3pPr>
              <a:lvl4pPr marL="1600200" indent="-228600">
                <a:defRPr sz="2800">
                  <a:solidFill>
                    <a:schemeClr val="tx1"/>
                  </a:solidFill>
                  <a:latin typeface="Arial" panose="020B0604020202020204" pitchFamily="34" charset="0"/>
                </a:defRPr>
              </a:lvl4pPr>
              <a:lvl5pPr marL="2057400" indent="-228600">
                <a:defRPr sz="2800">
                  <a:solidFill>
                    <a:schemeClr val="tx1"/>
                  </a:solidFill>
                  <a:latin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defRPr>
              </a:lvl9pPr>
            </a:lstStyle>
            <a:p>
              <a:pPr eaLnBrk="1" hangingPunct="1"/>
              <a:endParaRPr lang="en-GB" altLang="en-US"/>
            </a:p>
          </p:txBody>
        </p:sp>
      </p:grpSp>
      <p:sp>
        <p:nvSpPr>
          <p:cNvPr id="54" name="Text Box 54"/>
          <p:cNvSpPr txBox="1">
            <a:spLocks noChangeArrowheads="1"/>
          </p:cNvSpPr>
          <p:nvPr/>
        </p:nvSpPr>
        <p:spPr bwMode="auto">
          <a:xfrm>
            <a:off x="0" y="6553200"/>
            <a:ext cx="9328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800">
                <a:solidFill>
                  <a:schemeClr val="tx1"/>
                </a:solidFill>
                <a:latin typeface="Arial" panose="020B0604020202020204" pitchFamily="34" charset="0"/>
              </a:defRPr>
            </a:lvl1pPr>
            <a:lvl2pPr marL="742950" indent="-285750">
              <a:defRPr sz="2800">
                <a:solidFill>
                  <a:schemeClr val="tx1"/>
                </a:solidFill>
                <a:latin typeface="Arial" panose="020B0604020202020204" pitchFamily="34" charset="0"/>
              </a:defRPr>
            </a:lvl2pPr>
            <a:lvl3pPr marL="1143000" indent="-228600">
              <a:defRPr sz="2800">
                <a:solidFill>
                  <a:schemeClr val="tx1"/>
                </a:solidFill>
                <a:latin typeface="Arial" panose="020B0604020202020204" pitchFamily="34" charset="0"/>
              </a:defRPr>
            </a:lvl3pPr>
            <a:lvl4pPr marL="1600200" indent="-228600">
              <a:defRPr sz="2800">
                <a:solidFill>
                  <a:schemeClr val="tx1"/>
                </a:solidFill>
                <a:latin typeface="Arial" panose="020B0604020202020204" pitchFamily="34" charset="0"/>
              </a:defRPr>
            </a:lvl4pPr>
            <a:lvl5pPr marL="2057400" indent="-228600">
              <a:defRPr sz="2800">
                <a:solidFill>
                  <a:schemeClr val="tx1"/>
                </a:solidFill>
                <a:latin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defRPr>
            </a:lvl9pPr>
          </a:lstStyle>
          <a:p>
            <a:pPr eaLnBrk="1" hangingPunct="1"/>
            <a:r>
              <a:rPr lang="en-GB" altLang="en-US" sz="1800">
                <a:solidFill>
                  <a:srgbClr val="FFFF00"/>
                </a:solidFill>
                <a:latin typeface="Courier New" panose="02070309020205020404" pitchFamily="49" charset="0"/>
              </a:rPr>
              <a:t>&gt;&gt;	0     &gt;&gt;	1     &gt;&gt; 	2     &gt;&gt; 	3     &gt;&gt; 	4   &gt;&gt;	</a:t>
            </a:r>
            <a:endParaRPr lang="en-US" altLang="en-US" sz="1800">
              <a:solidFill>
                <a:srgbClr val="FFFF00"/>
              </a:solidFill>
              <a:latin typeface="Courier New" panose="02070309020205020404" pitchFamily="49" charset="0"/>
            </a:endParaRPr>
          </a:p>
        </p:txBody>
      </p:sp>
      <p:sp>
        <p:nvSpPr>
          <p:cNvPr id="106498" name="Rectangle 2"/>
          <p:cNvSpPr>
            <a:spLocks noGrp="1" noChangeArrowheads="1"/>
          </p:cNvSpPr>
          <p:nvPr>
            <p:ph type="ctrTitle"/>
          </p:nvPr>
        </p:nvSpPr>
        <p:spPr>
          <a:xfrm>
            <a:off x="685800" y="2130425"/>
            <a:ext cx="7772400" cy="1470025"/>
          </a:xfrm>
        </p:spPr>
        <p:txBody>
          <a:bodyPr/>
          <a:lstStyle>
            <a:lvl1pPr>
              <a:defRPr sz="5400"/>
            </a:lvl1pPr>
          </a:lstStyle>
          <a:p>
            <a:pPr lvl="0"/>
            <a:r>
              <a:rPr lang="en-US" altLang="en-US" noProof="0" smtClean="0"/>
              <a:t>Click to edit Master title style</a:t>
            </a:r>
          </a:p>
        </p:txBody>
      </p:sp>
      <p:sp>
        <p:nvSpPr>
          <p:cNvPr id="106499"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pPr lvl="0"/>
            <a:r>
              <a:rPr lang="en-US" altLang="en-US" noProof="0" smtClean="0"/>
              <a:t>Click to edit Master subtitle style</a:t>
            </a:r>
          </a:p>
        </p:txBody>
      </p:sp>
    </p:spTree>
    <p:extLst>
      <p:ext uri="{BB962C8B-B14F-4D97-AF65-F5344CB8AC3E}">
        <p14:creationId xmlns:p14="http://schemas.microsoft.com/office/powerpoint/2010/main" val="36725106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19733722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49275"/>
            <a:ext cx="2057400" cy="557688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549275"/>
            <a:ext cx="6019800" cy="557688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132713610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549275"/>
            <a:ext cx="8229600" cy="1143000"/>
          </a:xfrm>
        </p:spPr>
        <p:txBody>
          <a:bodyPr/>
          <a:lstStyle/>
          <a:p>
            <a:r>
              <a:rPr lang="en-US" smtClean="0"/>
              <a:t>Click to edit Master title style</a:t>
            </a:r>
            <a:endParaRPr lang="en-GB"/>
          </a:p>
        </p:txBody>
      </p:sp>
      <p:sp>
        <p:nvSpPr>
          <p:cNvPr id="3" name="Chart Placeholder 2"/>
          <p:cNvSpPr>
            <a:spLocks noGrp="1"/>
          </p:cNvSpPr>
          <p:nvPr>
            <p:ph type="chart" idx="1"/>
          </p:nvPr>
        </p:nvSpPr>
        <p:spPr>
          <a:xfrm>
            <a:off x="457200" y="1773238"/>
            <a:ext cx="8229600" cy="4352925"/>
          </a:xfrm>
        </p:spPr>
        <p:txBody>
          <a:bodyPr/>
          <a:lstStyle/>
          <a:p>
            <a:pPr lvl="0"/>
            <a:endParaRPr lang="en-GB" noProof="0" smtClean="0"/>
          </a:p>
        </p:txBody>
      </p:sp>
    </p:spTree>
    <p:extLst>
      <p:ext uri="{BB962C8B-B14F-4D97-AF65-F5344CB8AC3E}">
        <p14:creationId xmlns:p14="http://schemas.microsoft.com/office/powerpoint/2010/main" val="15420909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49275"/>
            <a:ext cx="8229600" cy="1143000"/>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457200" y="1773238"/>
            <a:ext cx="4038600" cy="43529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773238"/>
            <a:ext cx="4038600" cy="43529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11853482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42776108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Tree>
    <p:extLst>
      <p:ext uri="{BB962C8B-B14F-4D97-AF65-F5344CB8AC3E}">
        <p14:creationId xmlns:p14="http://schemas.microsoft.com/office/powerpoint/2010/main" val="39173120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773238"/>
            <a:ext cx="4038600" cy="43529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773238"/>
            <a:ext cx="4038600" cy="43529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34621602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34817111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Tree>
    <p:extLst>
      <p:ext uri="{BB962C8B-B14F-4D97-AF65-F5344CB8AC3E}">
        <p14:creationId xmlns:p14="http://schemas.microsoft.com/office/powerpoint/2010/main" val="11828573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9980037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Tree>
    <p:extLst>
      <p:ext uri="{BB962C8B-B14F-4D97-AF65-F5344CB8AC3E}">
        <p14:creationId xmlns:p14="http://schemas.microsoft.com/office/powerpoint/2010/main" val="31642760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Tree>
    <p:extLst>
      <p:ext uri="{BB962C8B-B14F-4D97-AF65-F5344CB8AC3E}">
        <p14:creationId xmlns:p14="http://schemas.microsoft.com/office/powerpoint/2010/main" val="42478804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549275"/>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457200" y="1773238"/>
            <a:ext cx="8229600" cy="4352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grpSp>
        <p:nvGrpSpPr>
          <p:cNvPr id="1028" name="Group 7"/>
          <p:cNvGrpSpPr>
            <a:grpSpLocks/>
          </p:cNvGrpSpPr>
          <p:nvPr/>
        </p:nvGrpSpPr>
        <p:grpSpPr bwMode="auto">
          <a:xfrm>
            <a:off x="36513" y="6191250"/>
            <a:ext cx="9144000" cy="333375"/>
            <a:chOff x="22" y="4020"/>
            <a:chExt cx="5760" cy="210"/>
          </a:xfrm>
        </p:grpSpPr>
        <p:sp>
          <p:nvSpPr>
            <p:cNvPr id="1055" name="AutoShape 8"/>
            <p:cNvSpPr>
              <a:spLocks noChangeArrowheads="1"/>
            </p:cNvSpPr>
            <p:nvPr/>
          </p:nvSpPr>
          <p:spPr bwMode="auto">
            <a:xfrm>
              <a:off x="22" y="4020"/>
              <a:ext cx="136" cy="210"/>
            </a:xfrm>
            <a:prstGeom prst="roundRect">
              <a:avLst>
                <a:gd name="adj" fmla="val 38972"/>
              </a:avLst>
            </a:prstGeom>
            <a:solidFill>
              <a:schemeClr val="tx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800">
                  <a:solidFill>
                    <a:schemeClr val="tx1"/>
                  </a:solidFill>
                  <a:latin typeface="Arial" panose="020B0604020202020204" pitchFamily="34" charset="0"/>
                </a:defRPr>
              </a:lvl1pPr>
              <a:lvl2pPr marL="742950" indent="-285750">
                <a:defRPr sz="2800">
                  <a:solidFill>
                    <a:schemeClr val="tx1"/>
                  </a:solidFill>
                  <a:latin typeface="Arial" panose="020B0604020202020204" pitchFamily="34" charset="0"/>
                </a:defRPr>
              </a:lvl2pPr>
              <a:lvl3pPr marL="1143000" indent="-228600">
                <a:defRPr sz="2800">
                  <a:solidFill>
                    <a:schemeClr val="tx1"/>
                  </a:solidFill>
                  <a:latin typeface="Arial" panose="020B0604020202020204" pitchFamily="34" charset="0"/>
                </a:defRPr>
              </a:lvl3pPr>
              <a:lvl4pPr marL="1600200" indent="-228600">
                <a:defRPr sz="2800">
                  <a:solidFill>
                    <a:schemeClr val="tx1"/>
                  </a:solidFill>
                  <a:latin typeface="Arial" panose="020B0604020202020204" pitchFamily="34" charset="0"/>
                </a:defRPr>
              </a:lvl4pPr>
              <a:lvl5pPr marL="2057400" indent="-228600">
                <a:defRPr sz="2800">
                  <a:solidFill>
                    <a:schemeClr val="tx1"/>
                  </a:solidFill>
                  <a:latin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defRPr>
              </a:lvl9pPr>
            </a:lstStyle>
            <a:p>
              <a:pPr eaLnBrk="1" hangingPunct="1"/>
              <a:endParaRPr lang="en-GB" altLang="en-US"/>
            </a:p>
          </p:txBody>
        </p:sp>
        <p:sp>
          <p:nvSpPr>
            <p:cNvPr id="1056" name="AutoShape 9"/>
            <p:cNvSpPr>
              <a:spLocks noChangeArrowheads="1"/>
            </p:cNvSpPr>
            <p:nvPr/>
          </p:nvSpPr>
          <p:spPr bwMode="auto">
            <a:xfrm>
              <a:off x="266" y="4020"/>
              <a:ext cx="136" cy="210"/>
            </a:xfrm>
            <a:prstGeom prst="roundRect">
              <a:avLst>
                <a:gd name="adj" fmla="val 38972"/>
              </a:avLst>
            </a:prstGeom>
            <a:solidFill>
              <a:schemeClr val="tx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800">
                  <a:solidFill>
                    <a:schemeClr val="tx1"/>
                  </a:solidFill>
                  <a:latin typeface="Arial" panose="020B0604020202020204" pitchFamily="34" charset="0"/>
                </a:defRPr>
              </a:lvl1pPr>
              <a:lvl2pPr marL="742950" indent="-285750">
                <a:defRPr sz="2800">
                  <a:solidFill>
                    <a:schemeClr val="tx1"/>
                  </a:solidFill>
                  <a:latin typeface="Arial" panose="020B0604020202020204" pitchFamily="34" charset="0"/>
                </a:defRPr>
              </a:lvl2pPr>
              <a:lvl3pPr marL="1143000" indent="-228600">
                <a:defRPr sz="2800">
                  <a:solidFill>
                    <a:schemeClr val="tx1"/>
                  </a:solidFill>
                  <a:latin typeface="Arial" panose="020B0604020202020204" pitchFamily="34" charset="0"/>
                </a:defRPr>
              </a:lvl3pPr>
              <a:lvl4pPr marL="1600200" indent="-228600">
                <a:defRPr sz="2800">
                  <a:solidFill>
                    <a:schemeClr val="tx1"/>
                  </a:solidFill>
                  <a:latin typeface="Arial" panose="020B0604020202020204" pitchFamily="34" charset="0"/>
                </a:defRPr>
              </a:lvl4pPr>
              <a:lvl5pPr marL="2057400" indent="-228600">
                <a:defRPr sz="2800">
                  <a:solidFill>
                    <a:schemeClr val="tx1"/>
                  </a:solidFill>
                  <a:latin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defRPr>
              </a:lvl9pPr>
            </a:lstStyle>
            <a:p>
              <a:pPr eaLnBrk="1" hangingPunct="1"/>
              <a:endParaRPr lang="en-GB" altLang="en-US"/>
            </a:p>
          </p:txBody>
        </p:sp>
        <p:sp>
          <p:nvSpPr>
            <p:cNvPr id="1057" name="AutoShape 10"/>
            <p:cNvSpPr>
              <a:spLocks noChangeArrowheads="1"/>
            </p:cNvSpPr>
            <p:nvPr/>
          </p:nvSpPr>
          <p:spPr bwMode="auto">
            <a:xfrm>
              <a:off x="511" y="4020"/>
              <a:ext cx="136" cy="210"/>
            </a:xfrm>
            <a:prstGeom prst="roundRect">
              <a:avLst>
                <a:gd name="adj" fmla="val 38972"/>
              </a:avLst>
            </a:prstGeom>
            <a:solidFill>
              <a:schemeClr val="tx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800">
                  <a:solidFill>
                    <a:schemeClr val="tx1"/>
                  </a:solidFill>
                  <a:latin typeface="Arial" panose="020B0604020202020204" pitchFamily="34" charset="0"/>
                </a:defRPr>
              </a:lvl1pPr>
              <a:lvl2pPr marL="742950" indent="-285750">
                <a:defRPr sz="2800">
                  <a:solidFill>
                    <a:schemeClr val="tx1"/>
                  </a:solidFill>
                  <a:latin typeface="Arial" panose="020B0604020202020204" pitchFamily="34" charset="0"/>
                </a:defRPr>
              </a:lvl2pPr>
              <a:lvl3pPr marL="1143000" indent="-228600">
                <a:defRPr sz="2800">
                  <a:solidFill>
                    <a:schemeClr val="tx1"/>
                  </a:solidFill>
                  <a:latin typeface="Arial" panose="020B0604020202020204" pitchFamily="34" charset="0"/>
                </a:defRPr>
              </a:lvl3pPr>
              <a:lvl4pPr marL="1600200" indent="-228600">
                <a:defRPr sz="2800">
                  <a:solidFill>
                    <a:schemeClr val="tx1"/>
                  </a:solidFill>
                  <a:latin typeface="Arial" panose="020B0604020202020204" pitchFamily="34" charset="0"/>
                </a:defRPr>
              </a:lvl4pPr>
              <a:lvl5pPr marL="2057400" indent="-228600">
                <a:defRPr sz="2800">
                  <a:solidFill>
                    <a:schemeClr val="tx1"/>
                  </a:solidFill>
                  <a:latin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defRPr>
              </a:lvl9pPr>
            </a:lstStyle>
            <a:p>
              <a:pPr eaLnBrk="1" hangingPunct="1"/>
              <a:endParaRPr lang="en-GB" altLang="en-US"/>
            </a:p>
          </p:txBody>
        </p:sp>
        <p:sp>
          <p:nvSpPr>
            <p:cNvPr id="1058" name="AutoShape 11"/>
            <p:cNvSpPr>
              <a:spLocks noChangeArrowheads="1"/>
            </p:cNvSpPr>
            <p:nvPr/>
          </p:nvSpPr>
          <p:spPr bwMode="auto">
            <a:xfrm>
              <a:off x="755" y="4020"/>
              <a:ext cx="136" cy="210"/>
            </a:xfrm>
            <a:prstGeom prst="roundRect">
              <a:avLst>
                <a:gd name="adj" fmla="val 38972"/>
              </a:avLst>
            </a:prstGeom>
            <a:solidFill>
              <a:schemeClr val="tx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800">
                  <a:solidFill>
                    <a:schemeClr val="tx1"/>
                  </a:solidFill>
                  <a:latin typeface="Arial" panose="020B0604020202020204" pitchFamily="34" charset="0"/>
                </a:defRPr>
              </a:lvl1pPr>
              <a:lvl2pPr marL="742950" indent="-285750">
                <a:defRPr sz="2800">
                  <a:solidFill>
                    <a:schemeClr val="tx1"/>
                  </a:solidFill>
                  <a:latin typeface="Arial" panose="020B0604020202020204" pitchFamily="34" charset="0"/>
                </a:defRPr>
              </a:lvl2pPr>
              <a:lvl3pPr marL="1143000" indent="-228600">
                <a:defRPr sz="2800">
                  <a:solidFill>
                    <a:schemeClr val="tx1"/>
                  </a:solidFill>
                  <a:latin typeface="Arial" panose="020B0604020202020204" pitchFamily="34" charset="0"/>
                </a:defRPr>
              </a:lvl3pPr>
              <a:lvl4pPr marL="1600200" indent="-228600">
                <a:defRPr sz="2800">
                  <a:solidFill>
                    <a:schemeClr val="tx1"/>
                  </a:solidFill>
                  <a:latin typeface="Arial" panose="020B0604020202020204" pitchFamily="34" charset="0"/>
                </a:defRPr>
              </a:lvl4pPr>
              <a:lvl5pPr marL="2057400" indent="-228600">
                <a:defRPr sz="2800">
                  <a:solidFill>
                    <a:schemeClr val="tx1"/>
                  </a:solidFill>
                  <a:latin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defRPr>
              </a:lvl9pPr>
            </a:lstStyle>
            <a:p>
              <a:pPr eaLnBrk="1" hangingPunct="1"/>
              <a:endParaRPr lang="en-GB" altLang="en-US"/>
            </a:p>
          </p:txBody>
        </p:sp>
        <p:sp>
          <p:nvSpPr>
            <p:cNvPr id="1059" name="AutoShape 12"/>
            <p:cNvSpPr>
              <a:spLocks noChangeArrowheads="1"/>
            </p:cNvSpPr>
            <p:nvPr/>
          </p:nvSpPr>
          <p:spPr bwMode="auto">
            <a:xfrm>
              <a:off x="1000" y="4020"/>
              <a:ext cx="136" cy="210"/>
            </a:xfrm>
            <a:prstGeom prst="roundRect">
              <a:avLst>
                <a:gd name="adj" fmla="val 38972"/>
              </a:avLst>
            </a:prstGeom>
            <a:solidFill>
              <a:schemeClr val="tx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800">
                  <a:solidFill>
                    <a:schemeClr val="tx1"/>
                  </a:solidFill>
                  <a:latin typeface="Arial" panose="020B0604020202020204" pitchFamily="34" charset="0"/>
                </a:defRPr>
              </a:lvl1pPr>
              <a:lvl2pPr marL="742950" indent="-285750">
                <a:defRPr sz="2800">
                  <a:solidFill>
                    <a:schemeClr val="tx1"/>
                  </a:solidFill>
                  <a:latin typeface="Arial" panose="020B0604020202020204" pitchFamily="34" charset="0"/>
                </a:defRPr>
              </a:lvl2pPr>
              <a:lvl3pPr marL="1143000" indent="-228600">
                <a:defRPr sz="2800">
                  <a:solidFill>
                    <a:schemeClr val="tx1"/>
                  </a:solidFill>
                  <a:latin typeface="Arial" panose="020B0604020202020204" pitchFamily="34" charset="0"/>
                </a:defRPr>
              </a:lvl3pPr>
              <a:lvl4pPr marL="1600200" indent="-228600">
                <a:defRPr sz="2800">
                  <a:solidFill>
                    <a:schemeClr val="tx1"/>
                  </a:solidFill>
                  <a:latin typeface="Arial" panose="020B0604020202020204" pitchFamily="34" charset="0"/>
                </a:defRPr>
              </a:lvl4pPr>
              <a:lvl5pPr marL="2057400" indent="-228600">
                <a:defRPr sz="2800">
                  <a:solidFill>
                    <a:schemeClr val="tx1"/>
                  </a:solidFill>
                  <a:latin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defRPr>
              </a:lvl9pPr>
            </a:lstStyle>
            <a:p>
              <a:pPr eaLnBrk="1" hangingPunct="1"/>
              <a:endParaRPr lang="en-GB" altLang="en-US"/>
            </a:p>
          </p:txBody>
        </p:sp>
        <p:sp>
          <p:nvSpPr>
            <p:cNvPr id="1060" name="AutoShape 13"/>
            <p:cNvSpPr>
              <a:spLocks noChangeArrowheads="1"/>
            </p:cNvSpPr>
            <p:nvPr/>
          </p:nvSpPr>
          <p:spPr bwMode="auto">
            <a:xfrm>
              <a:off x="1244" y="4020"/>
              <a:ext cx="136" cy="210"/>
            </a:xfrm>
            <a:prstGeom prst="roundRect">
              <a:avLst>
                <a:gd name="adj" fmla="val 38972"/>
              </a:avLst>
            </a:prstGeom>
            <a:solidFill>
              <a:schemeClr val="tx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800">
                  <a:solidFill>
                    <a:schemeClr val="tx1"/>
                  </a:solidFill>
                  <a:latin typeface="Arial" panose="020B0604020202020204" pitchFamily="34" charset="0"/>
                </a:defRPr>
              </a:lvl1pPr>
              <a:lvl2pPr marL="742950" indent="-285750">
                <a:defRPr sz="2800">
                  <a:solidFill>
                    <a:schemeClr val="tx1"/>
                  </a:solidFill>
                  <a:latin typeface="Arial" panose="020B0604020202020204" pitchFamily="34" charset="0"/>
                </a:defRPr>
              </a:lvl2pPr>
              <a:lvl3pPr marL="1143000" indent="-228600">
                <a:defRPr sz="2800">
                  <a:solidFill>
                    <a:schemeClr val="tx1"/>
                  </a:solidFill>
                  <a:latin typeface="Arial" panose="020B0604020202020204" pitchFamily="34" charset="0"/>
                </a:defRPr>
              </a:lvl3pPr>
              <a:lvl4pPr marL="1600200" indent="-228600">
                <a:defRPr sz="2800">
                  <a:solidFill>
                    <a:schemeClr val="tx1"/>
                  </a:solidFill>
                  <a:latin typeface="Arial" panose="020B0604020202020204" pitchFamily="34" charset="0"/>
                </a:defRPr>
              </a:lvl4pPr>
              <a:lvl5pPr marL="2057400" indent="-228600">
                <a:defRPr sz="2800">
                  <a:solidFill>
                    <a:schemeClr val="tx1"/>
                  </a:solidFill>
                  <a:latin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defRPr>
              </a:lvl9pPr>
            </a:lstStyle>
            <a:p>
              <a:pPr eaLnBrk="1" hangingPunct="1"/>
              <a:endParaRPr lang="en-GB" altLang="en-US"/>
            </a:p>
          </p:txBody>
        </p:sp>
        <p:sp>
          <p:nvSpPr>
            <p:cNvPr id="1061" name="AutoShape 14"/>
            <p:cNvSpPr>
              <a:spLocks noChangeArrowheads="1"/>
            </p:cNvSpPr>
            <p:nvPr/>
          </p:nvSpPr>
          <p:spPr bwMode="auto">
            <a:xfrm>
              <a:off x="1489" y="4020"/>
              <a:ext cx="136" cy="210"/>
            </a:xfrm>
            <a:prstGeom prst="roundRect">
              <a:avLst>
                <a:gd name="adj" fmla="val 38972"/>
              </a:avLst>
            </a:prstGeom>
            <a:solidFill>
              <a:schemeClr val="tx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800">
                  <a:solidFill>
                    <a:schemeClr val="tx1"/>
                  </a:solidFill>
                  <a:latin typeface="Arial" panose="020B0604020202020204" pitchFamily="34" charset="0"/>
                </a:defRPr>
              </a:lvl1pPr>
              <a:lvl2pPr marL="742950" indent="-285750">
                <a:defRPr sz="2800">
                  <a:solidFill>
                    <a:schemeClr val="tx1"/>
                  </a:solidFill>
                  <a:latin typeface="Arial" panose="020B0604020202020204" pitchFamily="34" charset="0"/>
                </a:defRPr>
              </a:lvl2pPr>
              <a:lvl3pPr marL="1143000" indent="-228600">
                <a:defRPr sz="2800">
                  <a:solidFill>
                    <a:schemeClr val="tx1"/>
                  </a:solidFill>
                  <a:latin typeface="Arial" panose="020B0604020202020204" pitchFamily="34" charset="0"/>
                </a:defRPr>
              </a:lvl3pPr>
              <a:lvl4pPr marL="1600200" indent="-228600">
                <a:defRPr sz="2800">
                  <a:solidFill>
                    <a:schemeClr val="tx1"/>
                  </a:solidFill>
                  <a:latin typeface="Arial" panose="020B0604020202020204" pitchFamily="34" charset="0"/>
                </a:defRPr>
              </a:lvl4pPr>
              <a:lvl5pPr marL="2057400" indent="-228600">
                <a:defRPr sz="2800">
                  <a:solidFill>
                    <a:schemeClr val="tx1"/>
                  </a:solidFill>
                  <a:latin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defRPr>
              </a:lvl9pPr>
            </a:lstStyle>
            <a:p>
              <a:pPr eaLnBrk="1" hangingPunct="1"/>
              <a:endParaRPr lang="en-GB" altLang="en-US"/>
            </a:p>
          </p:txBody>
        </p:sp>
        <p:sp>
          <p:nvSpPr>
            <p:cNvPr id="1062" name="AutoShape 15"/>
            <p:cNvSpPr>
              <a:spLocks noChangeArrowheads="1"/>
            </p:cNvSpPr>
            <p:nvPr/>
          </p:nvSpPr>
          <p:spPr bwMode="auto">
            <a:xfrm>
              <a:off x="1733" y="4020"/>
              <a:ext cx="136" cy="210"/>
            </a:xfrm>
            <a:prstGeom prst="roundRect">
              <a:avLst>
                <a:gd name="adj" fmla="val 38972"/>
              </a:avLst>
            </a:prstGeom>
            <a:solidFill>
              <a:schemeClr val="tx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800">
                  <a:solidFill>
                    <a:schemeClr val="tx1"/>
                  </a:solidFill>
                  <a:latin typeface="Arial" panose="020B0604020202020204" pitchFamily="34" charset="0"/>
                </a:defRPr>
              </a:lvl1pPr>
              <a:lvl2pPr marL="742950" indent="-285750">
                <a:defRPr sz="2800">
                  <a:solidFill>
                    <a:schemeClr val="tx1"/>
                  </a:solidFill>
                  <a:latin typeface="Arial" panose="020B0604020202020204" pitchFamily="34" charset="0"/>
                </a:defRPr>
              </a:lvl2pPr>
              <a:lvl3pPr marL="1143000" indent="-228600">
                <a:defRPr sz="2800">
                  <a:solidFill>
                    <a:schemeClr val="tx1"/>
                  </a:solidFill>
                  <a:latin typeface="Arial" panose="020B0604020202020204" pitchFamily="34" charset="0"/>
                </a:defRPr>
              </a:lvl3pPr>
              <a:lvl4pPr marL="1600200" indent="-228600">
                <a:defRPr sz="2800">
                  <a:solidFill>
                    <a:schemeClr val="tx1"/>
                  </a:solidFill>
                  <a:latin typeface="Arial" panose="020B0604020202020204" pitchFamily="34" charset="0"/>
                </a:defRPr>
              </a:lvl4pPr>
              <a:lvl5pPr marL="2057400" indent="-228600">
                <a:defRPr sz="2800">
                  <a:solidFill>
                    <a:schemeClr val="tx1"/>
                  </a:solidFill>
                  <a:latin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defRPr>
              </a:lvl9pPr>
            </a:lstStyle>
            <a:p>
              <a:pPr eaLnBrk="1" hangingPunct="1"/>
              <a:endParaRPr lang="en-GB" altLang="en-US"/>
            </a:p>
          </p:txBody>
        </p:sp>
        <p:sp>
          <p:nvSpPr>
            <p:cNvPr id="1063" name="AutoShape 16"/>
            <p:cNvSpPr>
              <a:spLocks noChangeArrowheads="1"/>
            </p:cNvSpPr>
            <p:nvPr/>
          </p:nvSpPr>
          <p:spPr bwMode="auto">
            <a:xfrm>
              <a:off x="1978" y="4020"/>
              <a:ext cx="136" cy="210"/>
            </a:xfrm>
            <a:prstGeom prst="roundRect">
              <a:avLst>
                <a:gd name="adj" fmla="val 38972"/>
              </a:avLst>
            </a:prstGeom>
            <a:solidFill>
              <a:schemeClr val="tx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800">
                  <a:solidFill>
                    <a:schemeClr val="tx1"/>
                  </a:solidFill>
                  <a:latin typeface="Arial" panose="020B0604020202020204" pitchFamily="34" charset="0"/>
                </a:defRPr>
              </a:lvl1pPr>
              <a:lvl2pPr marL="742950" indent="-285750">
                <a:defRPr sz="2800">
                  <a:solidFill>
                    <a:schemeClr val="tx1"/>
                  </a:solidFill>
                  <a:latin typeface="Arial" panose="020B0604020202020204" pitchFamily="34" charset="0"/>
                </a:defRPr>
              </a:lvl2pPr>
              <a:lvl3pPr marL="1143000" indent="-228600">
                <a:defRPr sz="2800">
                  <a:solidFill>
                    <a:schemeClr val="tx1"/>
                  </a:solidFill>
                  <a:latin typeface="Arial" panose="020B0604020202020204" pitchFamily="34" charset="0"/>
                </a:defRPr>
              </a:lvl3pPr>
              <a:lvl4pPr marL="1600200" indent="-228600">
                <a:defRPr sz="2800">
                  <a:solidFill>
                    <a:schemeClr val="tx1"/>
                  </a:solidFill>
                  <a:latin typeface="Arial" panose="020B0604020202020204" pitchFamily="34" charset="0"/>
                </a:defRPr>
              </a:lvl4pPr>
              <a:lvl5pPr marL="2057400" indent="-228600">
                <a:defRPr sz="2800">
                  <a:solidFill>
                    <a:schemeClr val="tx1"/>
                  </a:solidFill>
                  <a:latin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defRPr>
              </a:lvl9pPr>
            </a:lstStyle>
            <a:p>
              <a:pPr eaLnBrk="1" hangingPunct="1"/>
              <a:endParaRPr lang="en-GB" altLang="en-US"/>
            </a:p>
          </p:txBody>
        </p:sp>
        <p:sp>
          <p:nvSpPr>
            <p:cNvPr id="1064" name="AutoShape 17"/>
            <p:cNvSpPr>
              <a:spLocks noChangeArrowheads="1"/>
            </p:cNvSpPr>
            <p:nvPr/>
          </p:nvSpPr>
          <p:spPr bwMode="auto">
            <a:xfrm>
              <a:off x="2222" y="4020"/>
              <a:ext cx="136" cy="210"/>
            </a:xfrm>
            <a:prstGeom prst="roundRect">
              <a:avLst>
                <a:gd name="adj" fmla="val 38972"/>
              </a:avLst>
            </a:prstGeom>
            <a:solidFill>
              <a:schemeClr val="tx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800">
                  <a:solidFill>
                    <a:schemeClr val="tx1"/>
                  </a:solidFill>
                  <a:latin typeface="Arial" panose="020B0604020202020204" pitchFamily="34" charset="0"/>
                </a:defRPr>
              </a:lvl1pPr>
              <a:lvl2pPr marL="742950" indent="-285750">
                <a:defRPr sz="2800">
                  <a:solidFill>
                    <a:schemeClr val="tx1"/>
                  </a:solidFill>
                  <a:latin typeface="Arial" panose="020B0604020202020204" pitchFamily="34" charset="0"/>
                </a:defRPr>
              </a:lvl2pPr>
              <a:lvl3pPr marL="1143000" indent="-228600">
                <a:defRPr sz="2800">
                  <a:solidFill>
                    <a:schemeClr val="tx1"/>
                  </a:solidFill>
                  <a:latin typeface="Arial" panose="020B0604020202020204" pitchFamily="34" charset="0"/>
                </a:defRPr>
              </a:lvl3pPr>
              <a:lvl4pPr marL="1600200" indent="-228600">
                <a:defRPr sz="2800">
                  <a:solidFill>
                    <a:schemeClr val="tx1"/>
                  </a:solidFill>
                  <a:latin typeface="Arial" panose="020B0604020202020204" pitchFamily="34" charset="0"/>
                </a:defRPr>
              </a:lvl4pPr>
              <a:lvl5pPr marL="2057400" indent="-228600">
                <a:defRPr sz="2800">
                  <a:solidFill>
                    <a:schemeClr val="tx1"/>
                  </a:solidFill>
                  <a:latin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defRPr>
              </a:lvl9pPr>
            </a:lstStyle>
            <a:p>
              <a:pPr eaLnBrk="1" hangingPunct="1"/>
              <a:endParaRPr lang="en-GB" altLang="en-US"/>
            </a:p>
          </p:txBody>
        </p:sp>
        <p:sp>
          <p:nvSpPr>
            <p:cNvPr id="1065" name="AutoShape 18"/>
            <p:cNvSpPr>
              <a:spLocks noChangeArrowheads="1"/>
            </p:cNvSpPr>
            <p:nvPr/>
          </p:nvSpPr>
          <p:spPr bwMode="auto">
            <a:xfrm>
              <a:off x="2711" y="4020"/>
              <a:ext cx="136" cy="210"/>
            </a:xfrm>
            <a:prstGeom prst="roundRect">
              <a:avLst>
                <a:gd name="adj" fmla="val 38972"/>
              </a:avLst>
            </a:prstGeom>
            <a:solidFill>
              <a:schemeClr val="tx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800">
                  <a:solidFill>
                    <a:schemeClr val="tx1"/>
                  </a:solidFill>
                  <a:latin typeface="Arial" panose="020B0604020202020204" pitchFamily="34" charset="0"/>
                </a:defRPr>
              </a:lvl1pPr>
              <a:lvl2pPr marL="742950" indent="-285750">
                <a:defRPr sz="2800">
                  <a:solidFill>
                    <a:schemeClr val="tx1"/>
                  </a:solidFill>
                  <a:latin typeface="Arial" panose="020B0604020202020204" pitchFamily="34" charset="0"/>
                </a:defRPr>
              </a:lvl2pPr>
              <a:lvl3pPr marL="1143000" indent="-228600">
                <a:defRPr sz="2800">
                  <a:solidFill>
                    <a:schemeClr val="tx1"/>
                  </a:solidFill>
                  <a:latin typeface="Arial" panose="020B0604020202020204" pitchFamily="34" charset="0"/>
                </a:defRPr>
              </a:lvl3pPr>
              <a:lvl4pPr marL="1600200" indent="-228600">
                <a:defRPr sz="2800">
                  <a:solidFill>
                    <a:schemeClr val="tx1"/>
                  </a:solidFill>
                  <a:latin typeface="Arial" panose="020B0604020202020204" pitchFamily="34" charset="0"/>
                </a:defRPr>
              </a:lvl4pPr>
              <a:lvl5pPr marL="2057400" indent="-228600">
                <a:defRPr sz="2800">
                  <a:solidFill>
                    <a:schemeClr val="tx1"/>
                  </a:solidFill>
                  <a:latin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defRPr>
              </a:lvl9pPr>
            </a:lstStyle>
            <a:p>
              <a:pPr eaLnBrk="1" hangingPunct="1"/>
              <a:endParaRPr lang="en-GB" altLang="en-US"/>
            </a:p>
          </p:txBody>
        </p:sp>
        <p:sp>
          <p:nvSpPr>
            <p:cNvPr id="1066" name="AutoShape 19"/>
            <p:cNvSpPr>
              <a:spLocks noChangeArrowheads="1"/>
            </p:cNvSpPr>
            <p:nvPr/>
          </p:nvSpPr>
          <p:spPr bwMode="auto">
            <a:xfrm>
              <a:off x="2956" y="4020"/>
              <a:ext cx="136" cy="210"/>
            </a:xfrm>
            <a:prstGeom prst="roundRect">
              <a:avLst>
                <a:gd name="adj" fmla="val 38972"/>
              </a:avLst>
            </a:prstGeom>
            <a:solidFill>
              <a:schemeClr val="tx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800">
                  <a:solidFill>
                    <a:schemeClr val="tx1"/>
                  </a:solidFill>
                  <a:latin typeface="Arial" panose="020B0604020202020204" pitchFamily="34" charset="0"/>
                </a:defRPr>
              </a:lvl1pPr>
              <a:lvl2pPr marL="742950" indent="-285750">
                <a:defRPr sz="2800">
                  <a:solidFill>
                    <a:schemeClr val="tx1"/>
                  </a:solidFill>
                  <a:latin typeface="Arial" panose="020B0604020202020204" pitchFamily="34" charset="0"/>
                </a:defRPr>
              </a:lvl2pPr>
              <a:lvl3pPr marL="1143000" indent="-228600">
                <a:defRPr sz="2800">
                  <a:solidFill>
                    <a:schemeClr val="tx1"/>
                  </a:solidFill>
                  <a:latin typeface="Arial" panose="020B0604020202020204" pitchFamily="34" charset="0"/>
                </a:defRPr>
              </a:lvl3pPr>
              <a:lvl4pPr marL="1600200" indent="-228600">
                <a:defRPr sz="2800">
                  <a:solidFill>
                    <a:schemeClr val="tx1"/>
                  </a:solidFill>
                  <a:latin typeface="Arial" panose="020B0604020202020204" pitchFamily="34" charset="0"/>
                </a:defRPr>
              </a:lvl4pPr>
              <a:lvl5pPr marL="2057400" indent="-228600">
                <a:defRPr sz="2800">
                  <a:solidFill>
                    <a:schemeClr val="tx1"/>
                  </a:solidFill>
                  <a:latin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defRPr>
              </a:lvl9pPr>
            </a:lstStyle>
            <a:p>
              <a:pPr eaLnBrk="1" hangingPunct="1"/>
              <a:endParaRPr lang="en-GB" altLang="en-US"/>
            </a:p>
          </p:txBody>
        </p:sp>
        <p:sp>
          <p:nvSpPr>
            <p:cNvPr id="1067" name="AutoShape 20"/>
            <p:cNvSpPr>
              <a:spLocks noChangeArrowheads="1"/>
            </p:cNvSpPr>
            <p:nvPr/>
          </p:nvSpPr>
          <p:spPr bwMode="auto">
            <a:xfrm>
              <a:off x="3200" y="4020"/>
              <a:ext cx="136" cy="210"/>
            </a:xfrm>
            <a:prstGeom prst="roundRect">
              <a:avLst>
                <a:gd name="adj" fmla="val 38972"/>
              </a:avLst>
            </a:prstGeom>
            <a:solidFill>
              <a:schemeClr val="tx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800">
                  <a:solidFill>
                    <a:schemeClr val="tx1"/>
                  </a:solidFill>
                  <a:latin typeface="Arial" panose="020B0604020202020204" pitchFamily="34" charset="0"/>
                </a:defRPr>
              </a:lvl1pPr>
              <a:lvl2pPr marL="742950" indent="-285750">
                <a:defRPr sz="2800">
                  <a:solidFill>
                    <a:schemeClr val="tx1"/>
                  </a:solidFill>
                  <a:latin typeface="Arial" panose="020B0604020202020204" pitchFamily="34" charset="0"/>
                </a:defRPr>
              </a:lvl2pPr>
              <a:lvl3pPr marL="1143000" indent="-228600">
                <a:defRPr sz="2800">
                  <a:solidFill>
                    <a:schemeClr val="tx1"/>
                  </a:solidFill>
                  <a:latin typeface="Arial" panose="020B0604020202020204" pitchFamily="34" charset="0"/>
                </a:defRPr>
              </a:lvl3pPr>
              <a:lvl4pPr marL="1600200" indent="-228600">
                <a:defRPr sz="2800">
                  <a:solidFill>
                    <a:schemeClr val="tx1"/>
                  </a:solidFill>
                  <a:latin typeface="Arial" panose="020B0604020202020204" pitchFamily="34" charset="0"/>
                </a:defRPr>
              </a:lvl4pPr>
              <a:lvl5pPr marL="2057400" indent="-228600">
                <a:defRPr sz="2800">
                  <a:solidFill>
                    <a:schemeClr val="tx1"/>
                  </a:solidFill>
                  <a:latin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defRPr>
              </a:lvl9pPr>
            </a:lstStyle>
            <a:p>
              <a:pPr eaLnBrk="1" hangingPunct="1"/>
              <a:endParaRPr lang="en-GB" altLang="en-US"/>
            </a:p>
          </p:txBody>
        </p:sp>
        <p:sp>
          <p:nvSpPr>
            <p:cNvPr id="1068" name="AutoShape 21"/>
            <p:cNvSpPr>
              <a:spLocks noChangeArrowheads="1"/>
            </p:cNvSpPr>
            <p:nvPr/>
          </p:nvSpPr>
          <p:spPr bwMode="auto">
            <a:xfrm>
              <a:off x="3445" y="4020"/>
              <a:ext cx="136" cy="210"/>
            </a:xfrm>
            <a:prstGeom prst="roundRect">
              <a:avLst>
                <a:gd name="adj" fmla="val 38972"/>
              </a:avLst>
            </a:prstGeom>
            <a:solidFill>
              <a:schemeClr val="tx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800">
                  <a:solidFill>
                    <a:schemeClr val="tx1"/>
                  </a:solidFill>
                  <a:latin typeface="Arial" panose="020B0604020202020204" pitchFamily="34" charset="0"/>
                </a:defRPr>
              </a:lvl1pPr>
              <a:lvl2pPr marL="742950" indent="-285750">
                <a:defRPr sz="2800">
                  <a:solidFill>
                    <a:schemeClr val="tx1"/>
                  </a:solidFill>
                  <a:latin typeface="Arial" panose="020B0604020202020204" pitchFamily="34" charset="0"/>
                </a:defRPr>
              </a:lvl2pPr>
              <a:lvl3pPr marL="1143000" indent="-228600">
                <a:defRPr sz="2800">
                  <a:solidFill>
                    <a:schemeClr val="tx1"/>
                  </a:solidFill>
                  <a:latin typeface="Arial" panose="020B0604020202020204" pitchFamily="34" charset="0"/>
                </a:defRPr>
              </a:lvl3pPr>
              <a:lvl4pPr marL="1600200" indent="-228600">
                <a:defRPr sz="2800">
                  <a:solidFill>
                    <a:schemeClr val="tx1"/>
                  </a:solidFill>
                  <a:latin typeface="Arial" panose="020B0604020202020204" pitchFamily="34" charset="0"/>
                </a:defRPr>
              </a:lvl4pPr>
              <a:lvl5pPr marL="2057400" indent="-228600">
                <a:defRPr sz="2800">
                  <a:solidFill>
                    <a:schemeClr val="tx1"/>
                  </a:solidFill>
                  <a:latin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defRPr>
              </a:lvl9pPr>
            </a:lstStyle>
            <a:p>
              <a:pPr eaLnBrk="1" hangingPunct="1"/>
              <a:endParaRPr lang="en-GB" altLang="en-US"/>
            </a:p>
          </p:txBody>
        </p:sp>
        <p:sp>
          <p:nvSpPr>
            <p:cNvPr id="1069" name="AutoShape 22"/>
            <p:cNvSpPr>
              <a:spLocks noChangeArrowheads="1"/>
            </p:cNvSpPr>
            <p:nvPr/>
          </p:nvSpPr>
          <p:spPr bwMode="auto">
            <a:xfrm>
              <a:off x="3689" y="4020"/>
              <a:ext cx="136" cy="210"/>
            </a:xfrm>
            <a:prstGeom prst="roundRect">
              <a:avLst>
                <a:gd name="adj" fmla="val 38972"/>
              </a:avLst>
            </a:prstGeom>
            <a:solidFill>
              <a:schemeClr val="tx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800">
                  <a:solidFill>
                    <a:schemeClr val="tx1"/>
                  </a:solidFill>
                  <a:latin typeface="Arial" panose="020B0604020202020204" pitchFamily="34" charset="0"/>
                </a:defRPr>
              </a:lvl1pPr>
              <a:lvl2pPr marL="742950" indent="-285750">
                <a:defRPr sz="2800">
                  <a:solidFill>
                    <a:schemeClr val="tx1"/>
                  </a:solidFill>
                  <a:latin typeface="Arial" panose="020B0604020202020204" pitchFamily="34" charset="0"/>
                </a:defRPr>
              </a:lvl2pPr>
              <a:lvl3pPr marL="1143000" indent="-228600">
                <a:defRPr sz="2800">
                  <a:solidFill>
                    <a:schemeClr val="tx1"/>
                  </a:solidFill>
                  <a:latin typeface="Arial" panose="020B0604020202020204" pitchFamily="34" charset="0"/>
                </a:defRPr>
              </a:lvl3pPr>
              <a:lvl4pPr marL="1600200" indent="-228600">
                <a:defRPr sz="2800">
                  <a:solidFill>
                    <a:schemeClr val="tx1"/>
                  </a:solidFill>
                  <a:latin typeface="Arial" panose="020B0604020202020204" pitchFamily="34" charset="0"/>
                </a:defRPr>
              </a:lvl4pPr>
              <a:lvl5pPr marL="2057400" indent="-228600">
                <a:defRPr sz="2800">
                  <a:solidFill>
                    <a:schemeClr val="tx1"/>
                  </a:solidFill>
                  <a:latin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defRPr>
              </a:lvl9pPr>
            </a:lstStyle>
            <a:p>
              <a:pPr eaLnBrk="1" hangingPunct="1"/>
              <a:endParaRPr lang="en-GB" altLang="en-US"/>
            </a:p>
          </p:txBody>
        </p:sp>
        <p:sp>
          <p:nvSpPr>
            <p:cNvPr id="1070" name="AutoShape 23"/>
            <p:cNvSpPr>
              <a:spLocks noChangeArrowheads="1"/>
            </p:cNvSpPr>
            <p:nvPr/>
          </p:nvSpPr>
          <p:spPr bwMode="auto">
            <a:xfrm>
              <a:off x="3934" y="4020"/>
              <a:ext cx="136" cy="210"/>
            </a:xfrm>
            <a:prstGeom prst="roundRect">
              <a:avLst>
                <a:gd name="adj" fmla="val 38972"/>
              </a:avLst>
            </a:prstGeom>
            <a:solidFill>
              <a:schemeClr val="tx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800">
                  <a:solidFill>
                    <a:schemeClr val="tx1"/>
                  </a:solidFill>
                  <a:latin typeface="Arial" panose="020B0604020202020204" pitchFamily="34" charset="0"/>
                </a:defRPr>
              </a:lvl1pPr>
              <a:lvl2pPr marL="742950" indent="-285750">
                <a:defRPr sz="2800">
                  <a:solidFill>
                    <a:schemeClr val="tx1"/>
                  </a:solidFill>
                  <a:latin typeface="Arial" panose="020B0604020202020204" pitchFamily="34" charset="0"/>
                </a:defRPr>
              </a:lvl2pPr>
              <a:lvl3pPr marL="1143000" indent="-228600">
                <a:defRPr sz="2800">
                  <a:solidFill>
                    <a:schemeClr val="tx1"/>
                  </a:solidFill>
                  <a:latin typeface="Arial" panose="020B0604020202020204" pitchFamily="34" charset="0"/>
                </a:defRPr>
              </a:lvl3pPr>
              <a:lvl4pPr marL="1600200" indent="-228600">
                <a:defRPr sz="2800">
                  <a:solidFill>
                    <a:schemeClr val="tx1"/>
                  </a:solidFill>
                  <a:latin typeface="Arial" panose="020B0604020202020204" pitchFamily="34" charset="0"/>
                </a:defRPr>
              </a:lvl4pPr>
              <a:lvl5pPr marL="2057400" indent="-228600">
                <a:defRPr sz="2800">
                  <a:solidFill>
                    <a:schemeClr val="tx1"/>
                  </a:solidFill>
                  <a:latin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defRPr>
              </a:lvl9pPr>
            </a:lstStyle>
            <a:p>
              <a:pPr eaLnBrk="1" hangingPunct="1"/>
              <a:endParaRPr lang="en-GB" altLang="en-US"/>
            </a:p>
          </p:txBody>
        </p:sp>
        <p:sp>
          <p:nvSpPr>
            <p:cNvPr id="1071" name="AutoShape 24"/>
            <p:cNvSpPr>
              <a:spLocks noChangeArrowheads="1"/>
            </p:cNvSpPr>
            <p:nvPr/>
          </p:nvSpPr>
          <p:spPr bwMode="auto">
            <a:xfrm>
              <a:off x="4423" y="4020"/>
              <a:ext cx="136" cy="210"/>
            </a:xfrm>
            <a:prstGeom prst="roundRect">
              <a:avLst>
                <a:gd name="adj" fmla="val 38972"/>
              </a:avLst>
            </a:prstGeom>
            <a:solidFill>
              <a:schemeClr val="tx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800">
                  <a:solidFill>
                    <a:schemeClr val="tx1"/>
                  </a:solidFill>
                  <a:latin typeface="Arial" panose="020B0604020202020204" pitchFamily="34" charset="0"/>
                </a:defRPr>
              </a:lvl1pPr>
              <a:lvl2pPr marL="742950" indent="-285750">
                <a:defRPr sz="2800">
                  <a:solidFill>
                    <a:schemeClr val="tx1"/>
                  </a:solidFill>
                  <a:latin typeface="Arial" panose="020B0604020202020204" pitchFamily="34" charset="0"/>
                </a:defRPr>
              </a:lvl2pPr>
              <a:lvl3pPr marL="1143000" indent="-228600">
                <a:defRPr sz="2800">
                  <a:solidFill>
                    <a:schemeClr val="tx1"/>
                  </a:solidFill>
                  <a:latin typeface="Arial" panose="020B0604020202020204" pitchFamily="34" charset="0"/>
                </a:defRPr>
              </a:lvl3pPr>
              <a:lvl4pPr marL="1600200" indent="-228600">
                <a:defRPr sz="2800">
                  <a:solidFill>
                    <a:schemeClr val="tx1"/>
                  </a:solidFill>
                  <a:latin typeface="Arial" panose="020B0604020202020204" pitchFamily="34" charset="0"/>
                </a:defRPr>
              </a:lvl4pPr>
              <a:lvl5pPr marL="2057400" indent="-228600">
                <a:defRPr sz="2800">
                  <a:solidFill>
                    <a:schemeClr val="tx1"/>
                  </a:solidFill>
                  <a:latin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defRPr>
              </a:lvl9pPr>
            </a:lstStyle>
            <a:p>
              <a:pPr eaLnBrk="1" hangingPunct="1"/>
              <a:endParaRPr lang="en-GB" altLang="en-US"/>
            </a:p>
          </p:txBody>
        </p:sp>
        <p:sp>
          <p:nvSpPr>
            <p:cNvPr id="1072" name="AutoShape 25"/>
            <p:cNvSpPr>
              <a:spLocks noChangeArrowheads="1"/>
            </p:cNvSpPr>
            <p:nvPr/>
          </p:nvSpPr>
          <p:spPr bwMode="auto">
            <a:xfrm>
              <a:off x="4667" y="4020"/>
              <a:ext cx="136" cy="210"/>
            </a:xfrm>
            <a:prstGeom prst="roundRect">
              <a:avLst>
                <a:gd name="adj" fmla="val 38972"/>
              </a:avLst>
            </a:prstGeom>
            <a:solidFill>
              <a:schemeClr val="tx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800">
                  <a:solidFill>
                    <a:schemeClr val="tx1"/>
                  </a:solidFill>
                  <a:latin typeface="Arial" panose="020B0604020202020204" pitchFamily="34" charset="0"/>
                </a:defRPr>
              </a:lvl1pPr>
              <a:lvl2pPr marL="742950" indent="-285750">
                <a:defRPr sz="2800">
                  <a:solidFill>
                    <a:schemeClr val="tx1"/>
                  </a:solidFill>
                  <a:latin typeface="Arial" panose="020B0604020202020204" pitchFamily="34" charset="0"/>
                </a:defRPr>
              </a:lvl2pPr>
              <a:lvl3pPr marL="1143000" indent="-228600">
                <a:defRPr sz="2800">
                  <a:solidFill>
                    <a:schemeClr val="tx1"/>
                  </a:solidFill>
                  <a:latin typeface="Arial" panose="020B0604020202020204" pitchFamily="34" charset="0"/>
                </a:defRPr>
              </a:lvl3pPr>
              <a:lvl4pPr marL="1600200" indent="-228600">
                <a:defRPr sz="2800">
                  <a:solidFill>
                    <a:schemeClr val="tx1"/>
                  </a:solidFill>
                  <a:latin typeface="Arial" panose="020B0604020202020204" pitchFamily="34" charset="0"/>
                </a:defRPr>
              </a:lvl4pPr>
              <a:lvl5pPr marL="2057400" indent="-228600">
                <a:defRPr sz="2800">
                  <a:solidFill>
                    <a:schemeClr val="tx1"/>
                  </a:solidFill>
                  <a:latin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defRPr>
              </a:lvl9pPr>
            </a:lstStyle>
            <a:p>
              <a:pPr eaLnBrk="1" hangingPunct="1"/>
              <a:endParaRPr lang="en-GB" altLang="en-US"/>
            </a:p>
          </p:txBody>
        </p:sp>
        <p:sp>
          <p:nvSpPr>
            <p:cNvPr id="1073" name="AutoShape 26"/>
            <p:cNvSpPr>
              <a:spLocks noChangeArrowheads="1"/>
            </p:cNvSpPr>
            <p:nvPr/>
          </p:nvSpPr>
          <p:spPr bwMode="auto">
            <a:xfrm>
              <a:off x="4912" y="4020"/>
              <a:ext cx="136" cy="210"/>
            </a:xfrm>
            <a:prstGeom prst="roundRect">
              <a:avLst>
                <a:gd name="adj" fmla="val 38972"/>
              </a:avLst>
            </a:prstGeom>
            <a:solidFill>
              <a:schemeClr val="tx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800">
                  <a:solidFill>
                    <a:schemeClr val="tx1"/>
                  </a:solidFill>
                  <a:latin typeface="Arial" panose="020B0604020202020204" pitchFamily="34" charset="0"/>
                </a:defRPr>
              </a:lvl1pPr>
              <a:lvl2pPr marL="742950" indent="-285750">
                <a:defRPr sz="2800">
                  <a:solidFill>
                    <a:schemeClr val="tx1"/>
                  </a:solidFill>
                  <a:latin typeface="Arial" panose="020B0604020202020204" pitchFamily="34" charset="0"/>
                </a:defRPr>
              </a:lvl2pPr>
              <a:lvl3pPr marL="1143000" indent="-228600">
                <a:defRPr sz="2800">
                  <a:solidFill>
                    <a:schemeClr val="tx1"/>
                  </a:solidFill>
                  <a:latin typeface="Arial" panose="020B0604020202020204" pitchFamily="34" charset="0"/>
                </a:defRPr>
              </a:lvl3pPr>
              <a:lvl4pPr marL="1600200" indent="-228600">
                <a:defRPr sz="2800">
                  <a:solidFill>
                    <a:schemeClr val="tx1"/>
                  </a:solidFill>
                  <a:latin typeface="Arial" panose="020B0604020202020204" pitchFamily="34" charset="0"/>
                </a:defRPr>
              </a:lvl4pPr>
              <a:lvl5pPr marL="2057400" indent="-228600">
                <a:defRPr sz="2800">
                  <a:solidFill>
                    <a:schemeClr val="tx1"/>
                  </a:solidFill>
                  <a:latin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defRPr>
              </a:lvl9pPr>
            </a:lstStyle>
            <a:p>
              <a:pPr eaLnBrk="1" hangingPunct="1"/>
              <a:endParaRPr lang="en-GB" altLang="en-US"/>
            </a:p>
          </p:txBody>
        </p:sp>
        <p:sp>
          <p:nvSpPr>
            <p:cNvPr id="1074" name="AutoShape 27"/>
            <p:cNvSpPr>
              <a:spLocks noChangeArrowheads="1"/>
            </p:cNvSpPr>
            <p:nvPr/>
          </p:nvSpPr>
          <p:spPr bwMode="auto">
            <a:xfrm>
              <a:off x="5156" y="4020"/>
              <a:ext cx="136" cy="210"/>
            </a:xfrm>
            <a:prstGeom prst="roundRect">
              <a:avLst>
                <a:gd name="adj" fmla="val 38972"/>
              </a:avLst>
            </a:prstGeom>
            <a:solidFill>
              <a:schemeClr val="tx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800">
                  <a:solidFill>
                    <a:schemeClr val="tx1"/>
                  </a:solidFill>
                  <a:latin typeface="Arial" panose="020B0604020202020204" pitchFamily="34" charset="0"/>
                </a:defRPr>
              </a:lvl1pPr>
              <a:lvl2pPr marL="742950" indent="-285750">
                <a:defRPr sz="2800">
                  <a:solidFill>
                    <a:schemeClr val="tx1"/>
                  </a:solidFill>
                  <a:latin typeface="Arial" panose="020B0604020202020204" pitchFamily="34" charset="0"/>
                </a:defRPr>
              </a:lvl2pPr>
              <a:lvl3pPr marL="1143000" indent="-228600">
                <a:defRPr sz="2800">
                  <a:solidFill>
                    <a:schemeClr val="tx1"/>
                  </a:solidFill>
                  <a:latin typeface="Arial" panose="020B0604020202020204" pitchFamily="34" charset="0"/>
                </a:defRPr>
              </a:lvl3pPr>
              <a:lvl4pPr marL="1600200" indent="-228600">
                <a:defRPr sz="2800">
                  <a:solidFill>
                    <a:schemeClr val="tx1"/>
                  </a:solidFill>
                  <a:latin typeface="Arial" panose="020B0604020202020204" pitchFamily="34" charset="0"/>
                </a:defRPr>
              </a:lvl4pPr>
              <a:lvl5pPr marL="2057400" indent="-228600">
                <a:defRPr sz="2800">
                  <a:solidFill>
                    <a:schemeClr val="tx1"/>
                  </a:solidFill>
                  <a:latin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defRPr>
              </a:lvl9pPr>
            </a:lstStyle>
            <a:p>
              <a:pPr eaLnBrk="1" hangingPunct="1"/>
              <a:endParaRPr lang="en-GB" altLang="en-US"/>
            </a:p>
          </p:txBody>
        </p:sp>
        <p:sp>
          <p:nvSpPr>
            <p:cNvPr id="1075" name="AutoShape 28"/>
            <p:cNvSpPr>
              <a:spLocks noChangeArrowheads="1"/>
            </p:cNvSpPr>
            <p:nvPr/>
          </p:nvSpPr>
          <p:spPr bwMode="auto">
            <a:xfrm>
              <a:off x="5401" y="4020"/>
              <a:ext cx="136" cy="210"/>
            </a:xfrm>
            <a:prstGeom prst="roundRect">
              <a:avLst>
                <a:gd name="adj" fmla="val 38972"/>
              </a:avLst>
            </a:prstGeom>
            <a:solidFill>
              <a:schemeClr val="tx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800">
                  <a:solidFill>
                    <a:schemeClr val="tx1"/>
                  </a:solidFill>
                  <a:latin typeface="Arial" panose="020B0604020202020204" pitchFamily="34" charset="0"/>
                </a:defRPr>
              </a:lvl1pPr>
              <a:lvl2pPr marL="742950" indent="-285750">
                <a:defRPr sz="2800">
                  <a:solidFill>
                    <a:schemeClr val="tx1"/>
                  </a:solidFill>
                  <a:latin typeface="Arial" panose="020B0604020202020204" pitchFamily="34" charset="0"/>
                </a:defRPr>
              </a:lvl2pPr>
              <a:lvl3pPr marL="1143000" indent="-228600">
                <a:defRPr sz="2800">
                  <a:solidFill>
                    <a:schemeClr val="tx1"/>
                  </a:solidFill>
                  <a:latin typeface="Arial" panose="020B0604020202020204" pitchFamily="34" charset="0"/>
                </a:defRPr>
              </a:lvl3pPr>
              <a:lvl4pPr marL="1600200" indent="-228600">
                <a:defRPr sz="2800">
                  <a:solidFill>
                    <a:schemeClr val="tx1"/>
                  </a:solidFill>
                  <a:latin typeface="Arial" panose="020B0604020202020204" pitchFamily="34" charset="0"/>
                </a:defRPr>
              </a:lvl4pPr>
              <a:lvl5pPr marL="2057400" indent="-228600">
                <a:defRPr sz="2800">
                  <a:solidFill>
                    <a:schemeClr val="tx1"/>
                  </a:solidFill>
                  <a:latin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defRPr>
              </a:lvl9pPr>
            </a:lstStyle>
            <a:p>
              <a:pPr eaLnBrk="1" hangingPunct="1"/>
              <a:endParaRPr lang="en-GB" altLang="en-US"/>
            </a:p>
          </p:txBody>
        </p:sp>
        <p:sp>
          <p:nvSpPr>
            <p:cNvPr id="1076" name="AutoShape 29"/>
            <p:cNvSpPr>
              <a:spLocks noChangeArrowheads="1"/>
            </p:cNvSpPr>
            <p:nvPr/>
          </p:nvSpPr>
          <p:spPr bwMode="auto">
            <a:xfrm>
              <a:off x="5646" y="4020"/>
              <a:ext cx="136" cy="210"/>
            </a:xfrm>
            <a:prstGeom prst="roundRect">
              <a:avLst>
                <a:gd name="adj" fmla="val 38972"/>
              </a:avLst>
            </a:prstGeom>
            <a:solidFill>
              <a:schemeClr val="tx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800">
                  <a:solidFill>
                    <a:schemeClr val="tx1"/>
                  </a:solidFill>
                  <a:latin typeface="Arial" panose="020B0604020202020204" pitchFamily="34" charset="0"/>
                </a:defRPr>
              </a:lvl1pPr>
              <a:lvl2pPr marL="742950" indent="-285750">
                <a:defRPr sz="2800">
                  <a:solidFill>
                    <a:schemeClr val="tx1"/>
                  </a:solidFill>
                  <a:latin typeface="Arial" panose="020B0604020202020204" pitchFamily="34" charset="0"/>
                </a:defRPr>
              </a:lvl2pPr>
              <a:lvl3pPr marL="1143000" indent="-228600">
                <a:defRPr sz="2800">
                  <a:solidFill>
                    <a:schemeClr val="tx1"/>
                  </a:solidFill>
                  <a:latin typeface="Arial" panose="020B0604020202020204" pitchFamily="34" charset="0"/>
                </a:defRPr>
              </a:lvl3pPr>
              <a:lvl4pPr marL="1600200" indent="-228600">
                <a:defRPr sz="2800">
                  <a:solidFill>
                    <a:schemeClr val="tx1"/>
                  </a:solidFill>
                  <a:latin typeface="Arial" panose="020B0604020202020204" pitchFamily="34" charset="0"/>
                </a:defRPr>
              </a:lvl4pPr>
              <a:lvl5pPr marL="2057400" indent="-228600">
                <a:defRPr sz="2800">
                  <a:solidFill>
                    <a:schemeClr val="tx1"/>
                  </a:solidFill>
                  <a:latin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defRPr>
              </a:lvl9pPr>
            </a:lstStyle>
            <a:p>
              <a:pPr eaLnBrk="1" hangingPunct="1"/>
              <a:endParaRPr lang="en-GB" altLang="en-US"/>
            </a:p>
          </p:txBody>
        </p:sp>
        <p:sp>
          <p:nvSpPr>
            <p:cNvPr id="1077" name="AutoShape 30"/>
            <p:cNvSpPr>
              <a:spLocks noChangeArrowheads="1"/>
            </p:cNvSpPr>
            <p:nvPr/>
          </p:nvSpPr>
          <p:spPr bwMode="auto">
            <a:xfrm>
              <a:off x="2467" y="4020"/>
              <a:ext cx="136" cy="210"/>
            </a:xfrm>
            <a:prstGeom prst="roundRect">
              <a:avLst>
                <a:gd name="adj" fmla="val 38972"/>
              </a:avLst>
            </a:prstGeom>
            <a:solidFill>
              <a:schemeClr val="tx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800">
                  <a:solidFill>
                    <a:schemeClr val="tx1"/>
                  </a:solidFill>
                  <a:latin typeface="Arial" panose="020B0604020202020204" pitchFamily="34" charset="0"/>
                </a:defRPr>
              </a:lvl1pPr>
              <a:lvl2pPr marL="742950" indent="-285750">
                <a:defRPr sz="2800">
                  <a:solidFill>
                    <a:schemeClr val="tx1"/>
                  </a:solidFill>
                  <a:latin typeface="Arial" panose="020B0604020202020204" pitchFamily="34" charset="0"/>
                </a:defRPr>
              </a:lvl2pPr>
              <a:lvl3pPr marL="1143000" indent="-228600">
                <a:defRPr sz="2800">
                  <a:solidFill>
                    <a:schemeClr val="tx1"/>
                  </a:solidFill>
                  <a:latin typeface="Arial" panose="020B0604020202020204" pitchFamily="34" charset="0"/>
                </a:defRPr>
              </a:lvl3pPr>
              <a:lvl4pPr marL="1600200" indent="-228600">
                <a:defRPr sz="2800">
                  <a:solidFill>
                    <a:schemeClr val="tx1"/>
                  </a:solidFill>
                  <a:latin typeface="Arial" panose="020B0604020202020204" pitchFamily="34" charset="0"/>
                </a:defRPr>
              </a:lvl4pPr>
              <a:lvl5pPr marL="2057400" indent="-228600">
                <a:defRPr sz="2800">
                  <a:solidFill>
                    <a:schemeClr val="tx1"/>
                  </a:solidFill>
                  <a:latin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defRPr>
              </a:lvl9pPr>
            </a:lstStyle>
            <a:p>
              <a:pPr eaLnBrk="1" hangingPunct="1"/>
              <a:endParaRPr lang="en-GB" altLang="en-US"/>
            </a:p>
          </p:txBody>
        </p:sp>
        <p:sp>
          <p:nvSpPr>
            <p:cNvPr id="1078" name="AutoShape 31"/>
            <p:cNvSpPr>
              <a:spLocks noChangeArrowheads="1"/>
            </p:cNvSpPr>
            <p:nvPr/>
          </p:nvSpPr>
          <p:spPr bwMode="auto">
            <a:xfrm>
              <a:off x="4178" y="4020"/>
              <a:ext cx="136" cy="210"/>
            </a:xfrm>
            <a:prstGeom prst="roundRect">
              <a:avLst>
                <a:gd name="adj" fmla="val 38972"/>
              </a:avLst>
            </a:prstGeom>
            <a:solidFill>
              <a:schemeClr val="tx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800">
                  <a:solidFill>
                    <a:schemeClr val="tx1"/>
                  </a:solidFill>
                  <a:latin typeface="Arial" panose="020B0604020202020204" pitchFamily="34" charset="0"/>
                </a:defRPr>
              </a:lvl1pPr>
              <a:lvl2pPr marL="742950" indent="-285750">
                <a:defRPr sz="2800">
                  <a:solidFill>
                    <a:schemeClr val="tx1"/>
                  </a:solidFill>
                  <a:latin typeface="Arial" panose="020B0604020202020204" pitchFamily="34" charset="0"/>
                </a:defRPr>
              </a:lvl2pPr>
              <a:lvl3pPr marL="1143000" indent="-228600">
                <a:defRPr sz="2800">
                  <a:solidFill>
                    <a:schemeClr val="tx1"/>
                  </a:solidFill>
                  <a:latin typeface="Arial" panose="020B0604020202020204" pitchFamily="34" charset="0"/>
                </a:defRPr>
              </a:lvl3pPr>
              <a:lvl4pPr marL="1600200" indent="-228600">
                <a:defRPr sz="2800">
                  <a:solidFill>
                    <a:schemeClr val="tx1"/>
                  </a:solidFill>
                  <a:latin typeface="Arial" panose="020B0604020202020204" pitchFamily="34" charset="0"/>
                </a:defRPr>
              </a:lvl4pPr>
              <a:lvl5pPr marL="2057400" indent="-228600">
                <a:defRPr sz="2800">
                  <a:solidFill>
                    <a:schemeClr val="tx1"/>
                  </a:solidFill>
                  <a:latin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defRPr>
              </a:lvl9pPr>
            </a:lstStyle>
            <a:p>
              <a:pPr eaLnBrk="1" hangingPunct="1"/>
              <a:endParaRPr lang="en-GB" altLang="en-US"/>
            </a:p>
          </p:txBody>
        </p:sp>
      </p:grpSp>
      <p:grpSp>
        <p:nvGrpSpPr>
          <p:cNvPr id="1029" name="Group 32"/>
          <p:cNvGrpSpPr>
            <a:grpSpLocks/>
          </p:cNvGrpSpPr>
          <p:nvPr/>
        </p:nvGrpSpPr>
        <p:grpSpPr bwMode="auto">
          <a:xfrm>
            <a:off x="36513" y="123825"/>
            <a:ext cx="9144000" cy="333375"/>
            <a:chOff x="22" y="4020"/>
            <a:chExt cx="5760" cy="210"/>
          </a:xfrm>
        </p:grpSpPr>
        <p:sp>
          <p:nvSpPr>
            <p:cNvPr id="1031" name="AutoShape 33"/>
            <p:cNvSpPr>
              <a:spLocks noChangeArrowheads="1"/>
            </p:cNvSpPr>
            <p:nvPr/>
          </p:nvSpPr>
          <p:spPr bwMode="auto">
            <a:xfrm>
              <a:off x="22" y="4020"/>
              <a:ext cx="136" cy="210"/>
            </a:xfrm>
            <a:prstGeom prst="roundRect">
              <a:avLst>
                <a:gd name="adj" fmla="val 38972"/>
              </a:avLst>
            </a:prstGeom>
            <a:solidFill>
              <a:schemeClr val="tx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800">
                  <a:solidFill>
                    <a:schemeClr val="tx1"/>
                  </a:solidFill>
                  <a:latin typeface="Arial" panose="020B0604020202020204" pitchFamily="34" charset="0"/>
                </a:defRPr>
              </a:lvl1pPr>
              <a:lvl2pPr marL="742950" indent="-285750">
                <a:defRPr sz="2800">
                  <a:solidFill>
                    <a:schemeClr val="tx1"/>
                  </a:solidFill>
                  <a:latin typeface="Arial" panose="020B0604020202020204" pitchFamily="34" charset="0"/>
                </a:defRPr>
              </a:lvl2pPr>
              <a:lvl3pPr marL="1143000" indent="-228600">
                <a:defRPr sz="2800">
                  <a:solidFill>
                    <a:schemeClr val="tx1"/>
                  </a:solidFill>
                  <a:latin typeface="Arial" panose="020B0604020202020204" pitchFamily="34" charset="0"/>
                </a:defRPr>
              </a:lvl3pPr>
              <a:lvl4pPr marL="1600200" indent="-228600">
                <a:defRPr sz="2800">
                  <a:solidFill>
                    <a:schemeClr val="tx1"/>
                  </a:solidFill>
                  <a:latin typeface="Arial" panose="020B0604020202020204" pitchFamily="34" charset="0"/>
                </a:defRPr>
              </a:lvl4pPr>
              <a:lvl5pPr marL="2057400" indent="-228600">
                <a:defRPr sz="2800">
                  <a:solidFill>
                    <a:schemeClr val="tx1"/>
                  </a:solidFill>
                  <a:latin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defRPr>
              </a:lvl9pPr>
            </a:lstStyle>
            <a:p>
              <a:pPr eaLnBrk="1" hangingPunct="1"/>
              <a:endParaRPr lang="en-GB" altLang="en-US"/>
            </a:p>
          </p:txBody>
        </p:sp>
        <p:sp>
          <p:nvSpPr>
            <p:cNvPr id="1032" name="AutoShape 34"/>
            <p:cNvSpPr>
              <a:spLocks noChangeArrowheads="1"/>
            </p:cNvSpPr>
            <p:nvPr/>
          </p:nvSpPr>
          <p:spPr bwMode="auto">
            <a:xfrm>
              <a:off x="266" y="4020"/>
              <a:ext cx="136" cy="210"/>
            </a:xfrm>
            <a:prstGeom prst="roundRect">
              <a:avLst>
                <a:gd name="adj" fmla="val 38972"/>
              </a:avLst>
            </a:prstGeom>
            <a:solidFill>
              <a:schemeClr val="tx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800">
                  <a:solidFill>
                    <a:schemeClr val="tx1"/>
                  </a:solidFill>
                  <a:latin typeface="Arial" panose="020B0604020202020204" pitchFamily="34" charset="0"/>
                </a:defRPr>
              </a:lvl1pPr>
              <a:lvl2pPr marL="742950" indent="-285750">
                <a:defRPr sz="2800">
                  <a:solidFill>
                    <a:schemeClr val="tx1"/>
                  </a:solidFill>
                  <a:latin typeface="Arial" panose="020B0604020202020204" pitchFamily="34" charset="0"/>
                </a:defRPr>
              </a:lvl2pPr>
              <a:lvl3pPr marL="1143000" indent="-228600">
                <a:defRPr sz="2800">
                  <a:solidFill>
                    <a:schemeClr val="tx1"/>
                  </a:solidFill>
                  <a:latin typeface="Arial" panose="020B0604020202020204" pitchFamily="34" charset="0"/>
                </a:defRPr>
              </a:lvl3pPr>
              <a:lvl4pPr marL="1600200" indent="-228600">
                <a:defRPr sz="2800">
                  <a:solidFill>
                    <a:schemeClr val="tx1"/>
                  </a:solidFill>
                  <a:latin typeface="Arial" panose="020B0604020202020204" pitchFamily="34" charset="0"/>
                </a:defRPr>
              </a:lvl4pPr>
              <a:lvl5pPr marL="2057400" indent="-228600">
                <a:defRPr sz="2800">
                  <a:solidFill>
                    <a:schemeClr val="tx1"/>
                  </a:solidFill>
                  <a:latin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defRPr>
              </a:lvl9pPr>
            </a:lstStyle>
            <a:p>
              <a:pPr eaLnBrk="1" hangingPunct="1"/>
              <a:endParaRPr lang="en-GB" altLang="en-US"/>
            </a:p>
          </p:txBody>
        </p:sp>
        <p:sp>
          <p:nvSpPr>
            <p:cNvPr id="1033" name="AutoShape 35"/>
            <p:cNvSpPr>
              <a:spLocks noChangeArrowheads="1"/>
            </p:cNvSpPr>
            <p:nvPr/>
          </p:nvSpPr>
          <p:spPr bwMode="auto">
            <a:xfrm>
              <a:off x="511" y="4020"/>
              <a:ext cx="136" cy="210"/>
            </a:xfrm>
            <a:prstGeom prst="roundRect">
              <a:avLst>
                <a:gd name="adj" fmla="val 38972"/>
              </a:avLst>
            </a:prstGeom>
            <a:solidFill>
              <a:schemeClr val="tx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800">
                  <a:solidFill>
                    <a:schemeClr val="tx1"/>
                  </a:solidFill>
                  <a:latin typeface="Arial" panose="020B0604020202020204" pitchFamily="34" charset="0"/>
                </a:defRPr>
              </a:lvl1pPr>
              <a:lvl2pPr marL="742950" indent="-285750">
                <a:defRPr sz="2800">
                  <a:solidFill>
                    <a:schemeClr val="tx1"/>
                  </a:solidFill>
                  <a:latin typeface="Arial" panose="020B0604020202020204" pitchFamily="34" charset="0"/>
                </a:defRPr>
              </a:lvl2pPr>
              <a:lvl3pPr marL="1143000" indent="-228600">
                <a:defRPr sz="2800">
                  <a:solidFill>
                    <a:schemeClr val="tx1"/>
                  </a:solidFill>
                  <a:latin typeface="Arial" panose="020B0604020202020204" pitchFamily="34" charset="0"/>
                </a:defRPr>
              </a:lvl3pPr>
              <a:lvl4pPr marL="1600200" indent="-228600">
                <a:defRPr sz="2800">
                  <a:solidFill>
                    <a:schemeClr val="tx1"/>
                  </a:solidFill>
                  <a:latin typeface="Arial" panose="020B0604020202020204" pitchFamily="34" charset="0"/>
                </a:defRPr>
              </a:lvl4pPr>
              <a:lvl5pPr marL="2057400" indent="-228600">
                <a:defRPr sz="2800">
                  <a:solidFill>
                    <a:schemeClr val="tx1"/>
                  </a:solidFill>
                  <a:latin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defRPr>
              </a:lvl9pPr>
            </a:lstStyle>
            <a:p>
              <a:pPr eaLnBrk="1" hangingPunct="1"/>
              <a:endParaRPr lang="en-GB" altLang="en-US"/>
            </a:p>
          </p:txBody>
        </p:sp>
        <p:sp>
          <p:nvSpPr>
            <p:cNvPr id="1034" name="AutoShape 36"/>
            <p:cNvSpPr>
              <a:spLocks noChangeArrowheads="1"/>
            </p:cNvSpPr>
            <p:nvPr/>
          </p:nvSpPr>
          <p:spPr bwMode="auto">
            <a:xfrm>
              <a:off x="755" y="4020"/>
              <a:ext cx="136" cy="210"/>
            </a:xfrm>
            <a:prstGeom prst="roundRect">
              <a:avLst>
                <a:gd name="adj" fmla="val 38972"/>
              </a:avLst>
            </a:prstGeom>
            <a:solidFill>
              <a:schemeClr val="tx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800">
                  <a:solidFill>
                    <a:schemeClr val="tx1"/>
                  </a:solidFill>
                  <a:latin typeface="Arial" panose="020B0604020202020204" pitchFamily="34" charset="0"/>
                </a:defRPr>
              </a:lvl1pPr>
              <a:lvl2pPr marL="742950" indent="-285750">
                <a:defRPr sz="2800">
                  <a:solidFill>
                    <a:schemeClr val="tx1"/>
                  </a:solidFill>
                  <a:latin typeface="Arial" panose="020B0604020202020204" pitchFamily="34" charset="0"/>
                </a:defRPr>
              </a:lvl2pPr>
              <a:lvl3pPr marL="1143000" indent="-228600">
                <a:defRPr sz="2800">
                  <a:solidFill>
                    <a:schemeClr val="tx1"/>
                  </a:solidFill>
                  <a:latin typeface="Arial" panose="020B0604020202020204" pitchFamily="34" charset="0"/>
                </a:defRPr>
              </a:lvl3pPr>
              <a:lvl4pPr marL="1600200" indent="-228600">
                <a:defRPr sz="2800">
                  <a:solidFill>
                    <a:schemeClr val="tx1"/>
                  </a:solidFill>
                  <a:latin typeface="Arial" panose="020B0604020202020204" pitchFamily="34" charset="0"/>
                </a:defRPr>
              </a:lvl4pPr>
              <a:lvl5pPr marL="2057400" indent="-228600">
                <a:defRPr sz="2800">
                  <a:solidFill>
                    <a:schemeClr val="tx1"/>
                  </a:solidFill>
                  <a:latin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defRPr>
              </a:lvl9pPr>
            </a:lstStyle>
            <a:p>
              <a:pPr eaLnBrk="1" hangingPunct="1"/>
              <a:endParaRPr lang="en-GB" altLang="en-US"/>
            </a:p>
          </p:txBody>
        </p:sp>
        <p:sp>
          <p:nvSpPr>
            <p:cNvPr id="1035" name="AutoShape 37"/>
            <p:cNvSpPr>
              <a:spLocks noChangeArrowheads="1"/>
            </p:cNvSpPr>
            <p:nvPr/>
          </p:nvSpPr>
          <p:spPr bwMode="auto">
            <a:xfrm>
              <a:off x="1000" y="4020"/>
              <a:ext cx="136" cy="210"/>
            </a:xfrm>
            <a:prstGeom prst="roundRect">
              <a:avLst>
                <a:gd name="adj" fmla="val 38972"/>
              </a:avLst>
            </a:prstGeom>
            <a:solidFill>
              <a:schemeClr val="tx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800">
                  <a:solidFill>
                    <a:schemeClr val="tx1"/>
                  </a:solidFill>
                  <a:latin typeface="Arial" panose="020B0604020202020204" pitchFamily="34" charset="0"/>
                </a:defRPr>
              </a:lvl1pPr>
              <a:lvl2pPr marL="742950" indent="-285750">
                <a:defRPr sz="2800">
                  <a:solidFill>
                    <a:schemeClr val="tx1"/>
                  </a:solidFill>
                  <a:latin typeface="Arial" panose="020B0604020202020204" pitchFamily="34" charset="0"/>
                </a:defRPr>
              </a:lvl2pPr>
              <a:lvl3pPr marL="1143000" indent="-228600">
                <a:defRPr sz="2800">
                  <a:solidFill>
                    <a:schemeClr val="tx1"/>
                  </a:solidFill>
                  <a:latin typeface="Arial" panose="020B0604020202020204" pitchFamily="34" charset="0"/>
                </a:defRPr>
              </a:lvl3pPr>
              <a:lvl4pPr marL="1600200" indent="-228600">
                <a:defRPr sz="2800">
                  <a:solidFill>
                    <a:schemeClr val="tx1"/>
                  </a:solidFill>
                  <a:latin typeface="Arial" panose="020B0604020202020204" pitchFamily="34" charset="0"/>
                </a:defRPr>
              </a:lvl4pPr>
              <a:lvl5pPr marL="2057400" indent="-228600">
                <a:defRPr sz="2800">
                  <a:solidFill>
                    <a:schemeClr val="tx1"/>
                  </a:solidFill>
                  <a:latin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defRPr>
              </a:lvl9pPr>
            </a:lstStyle>
            <a:p>
              <a:pPr eaLnBrk="1" hangingPunct="1"/>
              <a:endParaRPr lang="en-GB" altLang="en-US"/>
            </a:p>
          </p:txBody>
        </p:sp>
        <p:sp>
          <p:nvSpPr>
            <p:cNvPr id="1036" name="AutoShape 38"/>
            <p:cNvSpPr>
              <a:spLocks noChangeArrowheads="1"/>
            </p:cNvSpPr>
            <p:nvPr/>
          </p:nvSpPr>
          <p:spPr bwMode="auto">
            <a:xfrm>
              <a:off x="1244" y="4020"/>
              <a:ext cx="136" cy="210"/>
            </a:xfrm>
            <a:prstGeom prst="roundRect">
              <a:avLst>
                <a:gd name="adj" fmla="val 38972"/>
              </a:avLst>
            </a:prstGeom>
            <a:solidFill>
              <a:schemeClr val="tx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800">
                  <a:solidFill>
                    <a:schemeClr val="tx1"/>
                  </a:solidFill>
                  <a:latin typeface="Arial" panose="020B0604020202020204" pitchFamily="34" charset="0"/>
                </a:defRPr>
              </a:lvl1pPr>
              <a:lvl2pPr marL="742950" indent="-285750">
                <a:defRPr sz="2800">
                  <a:solidFill>
                    <a:schemeClr val="tx1"/>
                  </a:solidFill>
                  <a:latin typeface="Arial" panose="020B0604020202020204" pitchFamily="34" charset="0"/>
                </a:defRPr>
              </a:lvl2pPr>
              <a:lvl3pPr marL="1143000" indent="-228600">
                <a:defRPr sz="2800">
                  <a:solidFill>
                    <a:schemeClr val="tx1"/>
                  </a:solidFill>
                  <a:latin typeface="Arial" panose="020B0604020202020204" pitchFamily="34" charset="0"/>
                </a:defRPr>
              </a:lvl3pPr>
              <a:lvl4pPr marL="1600200" indent="-228600">
                <a:defRPr sz="2800">
                  <a:solidFill>
                    <a:schemeClr val="tx1"/>
                  </a:solidFill>
                  <a:latin typeface="Arial" panose="020B0604020202020204" pitchFamily="34" charset="0"/>
                </a:defRPr>
              </a:lvl4pPr>
              <a:lvl5pPr marL="2057400" indent="-228600">
                <a:defRPr sz="2800">
                  <a:solidFill>
                    <a:schemeClr val="tx1"/>
                  </a:solidFill>
                  <a:latin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defRPr>
              </a:lvl9pPr>
            </a:lstStyle>
            <a:p>
              <a:pPr eaLnBrk="1" hangingPunct="1"/>
              <a:endParaRPr lang="en-GB" altLang="en-US"/>
            </a:p>
          </p:txBody>
        </p:sp>
        <p:sp>
          <p:nvSpPr>
            <p:cNvPr id="1037" name="AutoShape 39"/>
            <p:cNvSpPr>
              <a:spLocks noChangeArrowheads="1"/>
            </p:cNvSpPr>
            <p:nvPr/>
          </p:nvSpPr>
          <p:spPr bwMode="auto">
            <a:xfrm>
              <a:off x="1489" y="4020"/>
              <a:ext cx="136" cy="210"/>
            </a:xfrm>
            <a:prstGeom prst="roundRect">
              <a:avLst>
                <a:gd name="adj" fmla="val 38972"/>
              </a:avLst>
            </a:prstGeom>
            <a:solidFill>
              <a:schemeClr val="tx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800">
                  <a:solidFill>
                    <a:schemeClr val="tx1"/>
                  </a:solidFill>
                  <a:latin typeface="Arial" panose="020B0604020202020204" pitchFamily="34" charset="0"/>
                </a:defRPr>
              </a:lvl1pPr>
              <a:lvl2pPr marL="742950" indent="-285750">
                <a:defRPr sz="2800">
                  <a:solidFill>
                    <a:schemeClr val="tx1"/>
                  </a:solidFill>
                  <a:latin typeface="Arial" panose="020B0604020202020204" pitchFamily="34" charset="0"/>
                </a:defRPr>
              </a:lvl2pPr>
              <a:lvl3pPr marL="1143000" indent="-228600">
                <a:defRPr sz="2800">
                  <a:solidFill>
                    <a:schemeClr val="tx1"/>
                  </a:solidFill>
                  <a:latin typeface="Arial" panose="020B0604020202020204" pitchFamily="34" charset="0"/>
                </a:defRPr>
              </a:lvl3pPr>
              <a:lvl4pPr marL="1600200" indent="-228600">
                <a:defRPr sz="2800">
                  <a:solidFill>
                    <a:schemeClr val="tx1"/>
                  </a:solidFill>
                  <a:latin typeface="Arial" panose="020B0604020202020204" pitchFamily="34" charset="0"/>
                </a:defRPr>
              </a:lvl4pPr>
              <a:lvl5pPr marL="2057400" indent="-228600">
                <a:defRPr sz="2800">
                  <a:solidFill>
                    <a:schemeClr val="tx1"/>
                  </a:solidFill>
                  <a:latin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defRPr>
              </a:lvl9pPr>
            </a:lstStyle>
            <a:p>
              <a:pPr eaLnBrk="1" hangingPunct="1"/>
              <a:endParaRPr lang="en-GB" altLang="en-US"/>
            </a:p>
          </p:txBody>
        </p:sp>
        <p:sp>
          <p:nvSpPr>
            <p:cNvPr id="1038" name="AutoShape 40"/>
            <p:cNvSpPr>
              <a:spLocks noChangeArrowheads="1"/>
            </p:cNvSpPr>
            <p:nvPr/>
          </p:nvSpPr>
          <p:spPr bwMode="auto">
            <a:xfrm>
              <a:off x="1733" y="4020"/>
              <a:ext cx="136" cy="210"/>
            </a:xfrm>
            <a:prstGeom prst="roundRect">
              <a:avLst>
                <a:gd name="adj" fmla="val 38972"/>
              </a:avLst>
            </a:prstGeom>
            <a:solidFill>
              <a:schemeClr val="tx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800">
                  <a:solidFill>
                    <a:schemeClr val="tx1"/>
                  </a:solidFill>
                  <a:latin typeface="Arial" panose="020B0604020202020204" pitchFamily="34" charset="0"/>
                </a:defRPr>
              </a:lvl1pPr>
              <a:lvl2pPr marL="742950" indent="-285750">
                <a:defRPr sz="2800">
                  <a:solidFill>
                    <a:schemeClr val="tx1"/>
                  </a:solidFill>
                  <a:latin typeface="Arial" panose="020B0604020202020204" pitchFamily="34" charset="0"/>
                </a:defRPr>
              </a:lvl2pPr>
              <a:lvl3pPr marL="1143000" indent="-228600">
                <a:defRPr sz="2800">
                  <a:solidFill>
                    <a:schemeClr val="tx1"/>
                  </a:solidFill>
                  <a:latin typeface="Arial" panose="020B0604020202020204" pitchFamily="34" charset="0"/>
                </a:defRPr>
              </a:lvl3pPr>
              <a:lvl4pPr marL="1600200" indent="-228600">
                <a:defRPr sz="2800">
                  <a:solidFill>
                    <a:schemeClr val="tx1"/>
                  </a:solidFill>
                  <a:latin typeface="Arial" panose="020B0604020202020204" pitchFamily="34" charset="0"/>
                </a:defRPr>
              </a:lvl4pPr>
              <a:lvl5pPr marL="2057400" indent="-228600">
                <a:defRPr sz="2800">
                  <a:solidFill>
                    <a:schemeClr val="tx1"/>
                  </a:solidFill>
                  <a:latin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defRPr>
              </a:lvl9pPr>
            </a:lstStyle>
            <a:p>
              <a:pPr eaLnBrk="1" hangingPunct="1"/>
              <a:endParaRPr lang="en-GB" altLang="en-US"/>
            </a:p>
          </p:txBody>
        </p:sp>
        <p:sp>
          <p:nvSpPr>
            <p:cNvPr id="1039" name="AutoShape 41"/>
            <p:cNvSpPr>
              <a:spLocks noChangeArrowheads="1"/>
            </p:cNvSpPr>
            <p:nvPr/>
          </p:nvSpPr>
          <p:spPr bwMode="auto">
            <a:xfrm>
              <a:off x="1978" y="4020"/>
              <a:ext cx="136" cy="210"/>
            </a:xfrm>
            <a:prstGeom prst="roundRect">
              <a:avLst>
                <a:gd name="adj" fmla="val 38972"/>
              </a:avLst>
            </a:prstGeom>
            <a:solidFill>
              <a:schemeClr val="tx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800">
                  <a:solidFill>
                    <a:schemeClr val="tx1"/>
                  </a:solidFill>
                  <a:latin typeface="Arial" panose="020B0604020202020204" pitchFamily="34" charset="0"/>
                </a:defRPr>
              </a:lvl1pPr>
              <a:lvl2pPr marL="742950" indent="-285750">
                <a:defRPr sz="2800">
                  <a:solidFill>
                    <a:schemeClr val="tx1"/>
                  </a:solidFill>
                  <a:latin typeface="Arial" panose="020B0604020202020204" pitchFamily="34" charset="0"/>
                </a:defRPr>
              </a:lvl2pPr>
              <a:lvl3pPr marL="1143000" indent="-228600">
                <a:defRPr sz="2800">
                  <a:solidFill>
                    <a:schemeClr val="tx1"/>
                  </a:solidFill>
                  <a:latin typeface="Arial" panose="020B0604020202020204" pitchFamily="34" charset="0"/>
                </a:defRPr>
              </a:lvl3pPr>
              <a:lvl4pPr marL="1600200" indent="-228600">
                <a:defRPr sz="2800">
                  <a:solidFill>
                    <a:schemeClr val="tx1"/>
                  </a:solidFill>
                  <a:latin typeface="Arial" panose="020B0604020202020204" pitchFamily="34" charset="0"/>
                </a:defRPr>
              </a:lvl4pPr>
              <a:lvl5pPr marL="2057400" indent="-228600">
                <a:defRPr sz="2800">
                  <a:solidFill>
                    <a:schemeClr val="tx1"/>
                  </a:solidFill>
                  <a:latin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defRPr>
              </a:lvl9pPr>
            </a:lstStyle>
            <a:p>
              <a:pPr eaLnBrk="1" hangingPunct="1"/>
              <a:endParaRPr lang="en-GB" altLang="en-US"/>
            </a:p>
          </p:txBody>
        </p:sp>
        <p:sp>
          <p:nvSpPr>
            <p:cNvPr id="1040" name="AutoShape 42"/>
            <p:cNvSpPr>
              <a:spLocks noChangeArrowheads="1"/>
            </p:cNvSpPr>
            <p:nvPr/>
          </p:nvSpPr>
          <p:spPr bwMode="auto">
            <a:xfrm>
              <a:off x="2222" y="4020"/>
              <a:ext cx="136" cy="210"/>
            </a:xfrm>
            <a:prstGeom prst="roundRect">
              <a:avLst>
                <a:gd name="adj" fmla="val 38972"/>
              </a:avLst>
            </a:prstGeom>
            <a:solidFill>
              <a:schemeClr val="tx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800">
                  <a:solidFill>
                    <a:schemeClr val="tx1"/>
                  </a:solidFill>
                  <a:latin typeface="Arial" panose="020B0604020202020204" pitchFamily="34" charset="0"/>
                </a:defRPr>
              </a:lvl1pPr>
              <a:lvl2pPr marL="742950" indent="-285750">
                <a:defRPr sz="2800">
                  <a:solidFill>
                    <a:schemeClr val="tx1"/>
                  </a:solidFill>
                  <a:latin typeface="Arial" panose="020B0604020202020204" pitchFamily="34" charset="0"/>
                </a:defRPr>
              </a:lvl2pPr>
              <a:lvl3pPr marL="1143000" indent="-228600">
                <a:defRPr sz="2800">
                  <a:solidFill>
                    <a:schemeClr val="tx1"/>
                  </a:solidFill>
                  <a:latin typeface="Arial" panose="020B0604020202020204" pitchFamily="34" charset="0"/>
                </a:defRPr>
              </a:lvl3pPr>
              <a:lvl4pPr marL="1600200" indent="-228600">
                <a:defRPr sz="2800">
                  <a:solidFill>
                    <a:schemeClr val="tx1"/>
                  </a:solidFill>
                  <a:latin typeface="Arial" panose="020B0604020202020204" pitchFamily="34" charset="0"/>
                </a:defRPr>
              </a:lvl4pPr>
              <a:lvl5pPr marL="2057400" indent="-228600">
                <a:defRPr sz="2800">
                  <a:solidFill>
                    <a:schemeClr val="tx1"/>
                  </a:solidFill>
                  <a:latin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defRPr>
              </a:lvl9pPr>
            </a:lstStyle>
            <a:p>
              <a:pPr eaLnBrk="1" hangingPunct="1"/>
              <a:endParaRPr lang="en-GB" altLang="en-US"/>
            </a:p>
          </p:txBody>
        </p:sp>
        <p:sp>
          <p:nvSpPr>
            <p:cNvPr id="1041" name="AutoShape 43"/>
            <p:cNvSpPr>
              <a:spLocks noChangeArrowheads="1"/>
            </p:cNvSpPr>
            <p:nvPr/>
          </p:nvSpPr>
          <p:spPr bwMode="auto">
            <a:xfrm>
              <a:off x="2711" y="4020"/>
              <a:ext cx="136" cy="210"/>
            </a:xfrm>
            <a:prstGeom prst="roundRect">
              <a:avLst>
                <a:gd name="adj" fmla="val 38972"/>
              </a:avLst>
            </a:prstGeom>
            <a:solidFill>
              <a:schemeClr val="tx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800">
                  <a:solidFill>
                    <a:schemeClr val="tx1"/>
                  </a:solidFill>
                  <a:latin typeface="Arial" panose="020B0604020202020204" pitchFamily="34" charset="0"/>
                </a:defRPr>
              </a:lvl1pPr>
              <a:lvl2pPr marL="742950" indent="-285750">
                <a:defRPr sz="2800">
                  <a:solidFill>
                    <a:schemeClr val="tx1"/>
                  </a:solidFill>
                  <a:latin typeface="Arial" panose="020B0604020202020204" pitchFamily="34" charset="0"/>
                </a:defRPr>
              </a:lvl2pPr>
              <a:lvl3pPr marL="1143000" indent="-228600">
                <a:defRPr sz="2800">
                  <a:solidFill>
                    <a:schemeClr val="tx1"/>
                  </a:solidFill>
                  <a:latin typeface="Arial" panose="020B0604020202020204" pitchFamily="34" charset="0"/>
                </a:defRPr>
              </a:lvl3pPr>
              <a:lvl4pPr marL="1600200" indent="-228600">
                <a:defRPr sz="2800">
                  <a:solidFill>
                    <a:schemeClr val="tx1"/>
                  </a:solidFill>
                  <a:latin typeface="Arial" panose="020B0604020202020204" pitchFamily="34" charset="0"/>
                </a:defRPr>
              </a:lvl4pPr>
              <a:lvl5pPr marL="2057400" indent="-228600">
                <a:defRPr sz="2800">
                  <a:solidFill>
                    <a:schemeClr val="tx1"/>
                  </a:solidFill>
                  <a:latin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defRPr>
              </a:lvl9pPr>
            </a:lstStyle>
            <a:p>
              <a:pPr eaLnBrk="1" hangingPunct="1"/>
              <a:endParaRPr lang="en-GB" altLang="en-US"/>
            </a:p>
          </p:txBody>
        </p:sp>
        <p:sp>
          <p:nvSpPr>
            <p:cNvPr id="1042" name="AutoShape 44"/>
            <p:cNvSpPr>
              <a:spLocks noChangeArrowheads="1"/>
            </p:cNvSpPr>
            <p:nvPr/>
          </p:nvSpPr>
          <p:spPr bwMode="auto">
            <a:xfrm>
              <a:off x="2956" y="4020"/>
              <a:ext cx="136" cy="210"/>
            </a:xfrm>
            <a:prstGeom prst="roundRect">
              <a:avLst>
                <a:gd name="adj" fmla="val 38972"/>
              </a:avLst>
            </a:prstGeom>
            <a:solidFill>
              <a:schemeClr val="tx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800">
                  <a:solidFill>
                    <a:schemeClr val="tx1"/>
                  </a:solidFill>
                  <a:latin typeface="Arial" panose="020B0604020202020204" pitchFamily="34" charset="0"/>
                </a:defRPr>
              </a:lvl1pPr>
              <a:lvl2pPr marL="742950" indent="-285750">
                <a:defRPr sz="2800">
                  <a:solidFill>
                    <a:schemeClr val="tx1"/>
                  </a:solidFill>
                  <a:latin typeface="Arial" panose="020B0604020202020204" pitchFamily="34" charset="0"/>
                </a:defRPr>
              </a:lvl2pPr>
              <a:lvl3pPr marL="1143000" indent="-228600">
                <a:defRPr sz="2800">
                  <a:solidFill>
                    <a:schemeClr val="tx1"/>
                  </a:solidFill>
                  <a:latin typeface="Arial" panose="020B0604020202020204" pitchFamily="34" charset="0"/>
                </a:defRPr>
              </a:lvl3pPr>
              <a:lvl4pPr marL="1600200" indent="-228600">
                <a:defRPr sz="2800">
                  <a:solidFill>
                    <a:schemeClr val="tx1"/>
                  </a:solidFill>
                  <a:latin typeface="Arial" panose="020B0604020202020204" pitchFamily="34" charset="0"/>
                </a:defRPr>
              </a:lvl4pPr>
              <a:lvl5pPr marL="2057400" indent="-228600">
                <a:defRPr sz="2800">
                  <a:solidFill>
                    <a:schemeClr val="tx1"/>
                  </a:solidFill>
                  <a:latin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defRPr>
              </a:lvl9pPr>
            </a:lstStyle>
            <a:p>
              <a:pPr eaLnBrk="1" hangingPunct="1"/>
              <a:endParaRPr lang="en-GB" altLang="en-US"/>
            </a:p>
          </p:txBody>
        </p:sp>
        <p:sp>
          <p:nvSpPr>
            <p:cNvPr id="1043" name="AutoShape 45"/>
            <p:cNvSpPr>
              <a:spLocks noChangeArrowheads="1"/>
            </p:cNvSpPr>
            <p:nvPr/>
          </p:nvSpPr>
          <p:spPr bwMode="auto">
            <a:xfrm>
              <a:off x="3200" y="4020"/>
              <a:ext cx="136" cy="210"/>
            </a:xfrm>
            <a:prstGeom prst="roundRect">
              <a:avLst>
                <a:gd name="adj" fmla="val 38972"/>
              </a:avLst>
            </a:prstGeom>
            <a:solidFill>
              <a:schemeClr val="tx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800">
                  <a:solidFill>
                    <a:schemeClr val="tx1"/>
                  </a:solidFill>
                  <a:latin typeface="Arial" panose="020B0604020202020204" pitchFamily="34" charset="0"/>
                </a:defRPr>
              </a:lvl1pPr>
              <a:lvl2pPr marL="742950" indent="-285750">
                <a:defRPr sz="2800">
                  <a:solidFill>
                    <a:schemeClr val="tx1"/>
                  </a:solidFill>
                  <a:latin typeface="Arial" panose="020B0604020202020204" pitchFamily="34" charset="0"/>
                </a:defRPr>
              </a:lvl2pPr>
              <a:lvl3pPr marL="1143000" indent="-228600">
                <a:defRPr sz="2800">
                  <a:solidFill>
                    <a:schemeClr val="tx1"/>
                  </a:solidFill>
                  <a:latin typeface="Arial" panose="020B0604020202020204" pitchFamily="34" charset="0"/>
                </a:defRPr>
              </a:lvl3pPr>
              <a:lvl4pPr marL="1600200" indent="-228600">
                <a:defRPr sz="2800">
                  <a:solidFill>
                    <a:schemeClr val="tx1"/>
                  </a:solidFill>
                  <a:latin typeface="Arial" panose="020B0604020202020204" pitchFamily="34" charset="0"/>
                </a:defRPr>
              </a:lvl4pPr>
              <a:lvl5pPr marL="2057400" indent="-228600">
                <a:defRPr sz="2800">
                  <a:solidFill>
                    <a:schemeClr val="tx1"/>
                  </a:solidFill>
                  <a:latin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defRPr>
              </a:lvl9pPr>
            </a:lstStyle>
            <a:p>
              <a:pPr eaLnBrk="1" hangingPunct="1"/>
              <a:endParaRPr lang="en-GB" altLang="en-US"/>
            </a:p>
          </p:txBody>
        </p:sp>
        <p:sp>
          <p:nvSpPr>
            <p:cNvPr id="1044" name="AutoShape 46"/>
            <p:cNvSpPr>
              <a:spLocks noChangeArrowheads="1"/>
            </p:cNvSpPr>
            <p:nvPr/>
          </p:nvSpPr>
          <p:spPr bwMode="auto">
            <a:xfrm>
              <a:off x="3445" y="4020"/>
              <a:ext cx="136" cy="210"/>
            </a:xfrm>
            <a:prstGeom prst="roundRect">
              <a:avLst>
                <a:gd name="adj" fmla="val 38972"/>
              </a:avLst>
            </a:prstGeom>
            <a:solidFill>
              <a:schemeClr val="tx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800">
                  <a:solidFill>
                    <a:schemeClr val="tx1"/>
                  </a:solidFill>
                  <a:latin typeface="Arial" panose="020B0604020202020204" pitchFamily="34" charset="0"/>
                </a:defRPr>
              </a:lvl1pPr>
              <a:lvl2pPr marL="742950" indent="-285750">
                <a:defRPr sz="2800">
                  <a:solidFill>
                    <a:schemeClr val="tx1"/>
                  </a:solidFill>
                  <a:latin typeface="Arial" panose="020B0604020202020204" pitchFamily="34" charset="0"/>
                </a:defRPr>
              </a:lvl2pPr>
              <a:lvl3pPr marL="1143000" indent="-228600">
                <a:defRPr sz="2800">
                  <a:solidFill>
                    <a:schemeClr val="tx1"/>
                  </a:solidFill>
                  <a:latin typeface="Arial" panose="020B0604020202020204" pitchFamily="34" charset="0"/>
                </a:defRPr>
              </a:lvl3pPr>
              <a:lvl4pPr marL="1600200" indent="-228600">
                <a:defRPr sz="2800">
                  <a:solidFill>
                    <a:schemeClr val="tx1"/>
                  </a:solidFill>
                  <a:latin typeface="Arial" panose="020B0604020202020204" pitchFamily="34" charset="0"/>
                </a:defRPr>
              </a:lvl4pPr>
              <a:lvl5pPr marL="2057400" indent="-228600">
                <a:defRPr sz="2800">
                  <a:solidFill>
                    <a:schemeClr val="tx1"/>
                  </a:solidFill>
                  <a:latin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defRPr>
              </a:lvl9pPr>
            </a:lstStyle>
            <a:p>
              <a:pPr eaLnBrk="1" hangingPunct="1"/>
              <a:endParaRPr lang="en-GB" altLang="en-US"/>
            </a:p>
          </p:txBody>
        </p:sp>
        <p:sp>
          <p:nvSpPr>
            <p:cNvPr id="1045" name="AutoShape 47"/>
            <p:cNvSpPr>
              <a:spLocks noChangeArrowheads="1"/>
            </p:cNvSpPr>
            <p:nvPr/>
          </p:nvSpPr>
          <p:spPr bwMode="auto">
            <a:xfrm>
              <a:off x="3689" y="4020"/>
              <a:ext cx="136" cy="210"/>
            </a:xfrm>
            <a:prstGeom prst="roundRect">
              <a:avLst>
                <a:gd name="adj" fmla="val 38972"/>
              </a:avLst>
            </a:prstGeom>
            <a:solidFill>
              <a:schemeClr val="tx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800">
                  <a:solidFill>
                    <a:schemeClr val="tx1"/>
                  </a:solidFill>
                  <a:latin typeface="Arial" panose="020B0604020202020204" pitchFamily="34" charset="0"/>
                </a:defRPr>
              </a:lvl1pPr>
              <a:lvl2pPr marL="742950" indent="-285750">
                <a:defRPr sz="2800">
                  <a:solidFill>
                    <a:schemeClr val="tx1"/>
                  </a:solidFill>
                  <a:latin typeface="Arial" panose="020B0604020202020204" pitchFamily="34" charset="0"/>
                </a:defRPr>
              </a:lvl2pPr>
              <a:lvl3pPr marL="1143000" indent="-228600">
                <a:defRPr sz="2800">
                  <a:solidFill>
                    <a:schemeClr val="tx1"/>
                  </a:solidFill>
                  <a:latin typeface="Arial" panose="020B0604020202020204" pitchFamily="34" charset="0"/>
                </a:defRPr>
              </a:lvl3pPr>
              <a:lvl4pPr marL="1600200" indent="-228600">
                <a:defRPr sz="2800">
                  <a:solidFill>
                    <a:schemeClr val="tx1"/>
                  </a:solidFill>
                  <a:latin typeface="Arial" panose="020B0604020202020204" pitchFamily="34" charset="0"/>
                </a:defRPr>
              </a:lvl4pPr>
              <a:lvl5pPr marL="2057400" indent="-228600">
                <a:defRPr sz="2800">
                  <a:solidFill>
                    <a:schemeClr val="tx1"/>
                  </a:solidFill>
                  <a:latin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defRPr>
              </a:lvl9pPr>
            </a:lstStyle>
            <a:p>
              <a:pPr eaLnBrk="1" hangingPunct="1"/>
              <a:endParaRPr lang="en-GB" altLang="en-US"/>
            </a:p>
          </p:txBody>
        </p:sp>
        <p:sp>
          <p:nvSpPr>
            <p:cNvPr id="1046" name="AutoShape 48"/>
            <p:cNvSpPr>
              <a:spLocks noChangeArrowheads="1"/>
            </p:cNvSpPr>
            <p:nvPr/>
          </p:nvSpPr>
          <p:spPr bwMode="auto">
            <a:xfrm>
              <a:off x="3934" y="4020"/>
              <a:ext cx="136" cy="210"/>
            </a:xfrm>
            <a:prstGeom prst="roundRect">
              <a:avLst>
                <a:gd name="adj" fmla="val 38972"/>
              </a:avLst>
            </a:prstGeom>
            <a:solidFill>
              <a:schemeClr val="tx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800">
                  <a:solidFill>
                    <a:schemeClr val="tx1"/>
                  </a:solidFill>
                  <a:latin typeface="Arial" panose="020B0604020202020204" pitchFamily="34" charset="0"/>
                </a:defRPr>
              </a:lvl1pPr>
              <a:lvl2pPr marL="742950" indent="-285750">
                <a:defRPr sz="2800">
                  <a:solidFill>
                    <a:schemeClr val="tx1"/>
                  </a:solidFill>
                  <a:latin typeface="Arial" panose="020B0604020202020204" pitchFamily="34" charset="0"/>
                </a:defRPr>
              </a:lvl2pPr>
              <a:lvl3pPr marL="1143000" indent="-228600">
                <a:defRPr sz="2800">
                  <a:solidFill>
                    <a:schemeClr val="tx1"/>
                  </a:solidFill>
                  <a:latin typeface="Arial" panose="020B0604020202020204" pitchFamily="34" charset="0"/>
                </a:defRPr>
              </a:lvl3pPr>
              <a:lvl4pPr marL="1600200" indent="-228600">
                <a:defRPr sz="2800">
                  <a:solidFill>
                    <a:schemeClr val="tx1"/>
                  </a:solidFill>
                  <a:latin typeface="Arial" panose="020B0604020202020204" pitchFamily="34" charset="0"/>
                </a:defRPr>
              </a:lvl4pPr>
              <a:lvl5pPr marL="2057400" indent="-228600">
                <a:defRPr sz="2800">
                  <a:solidFill>
                    <a:schemeClr val="tx1"/>
                  </a:solidFill>
                  <a:latin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defRPr>
              </a:lvl9pPr>
            </a:lstStyle>
            <a:p>
              <a:pPr eaLnBrk="1" hangingPunct="1"/>
              <a:endParaRPr lang="en-GB" altLang="en-US"/>
            </a:p>
          </p:txBody>
        </p:sp>
        <p:sp>
          <p:nvSpPr>
            <p:cNvPr id="1047" name="AutoShape 49"/>
            <p:cNvSpPr>
              <a:spLocks noChangeArrowheads="1"/>
            </p:cNvSpPr>
            <p:nvPr/>
          </p:nvSpPr>
          <p:spPr bwMode="auto">
            <a:xfrm>
              <a:off x="4423" y="4020"/>
              <a:ext cx="136" cy="210"/>
            </a:xfrm>
            <a:prstGeom prst="roundRect">
              <a:avLst>
                <a:gd name="adj" fmla="val 38972"/>
              </a:avLst>
            </a:prstGeom>
            <a:solidFill>
              <a:schemeClr val="tx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800">
                  <a:solidFill>
                    <a:schemeClr val="tx1"/>
                  </a:solidFill>
                  <a:latin typeface="Arial" panose="020B0604020202020204" pitchFamily="34" charset="0"/>
                </a:defRPr>
              </a:lvl1pPr>
              <a:lvl2pPr marL="742950" indent="-285750">
                <a:defRPr sz="2800">
                  <a:solidFill>
                    <a:schemeClr val="tx1"/>
                  </a:solidFill>
                  <a:latin typeface="Arial" panose="020B0604020202020204" pitchFamily="34" charset="0"/>
                </a:defRPr>
              </a:lvl2pPr>
              <a:lvl3pPr marL="1143000" indent="-228600">
                <a:defRPr sz="2800">
                  <a:solidFill>
                    <a:schemeClr val="tx1"/>
                  </a:solidFill>
                  <a:latin typeface="Arial" panose="020B0604020202020204" pitchFamily="34" charset="0"/>
                </a:defRPr>
              </a:lvl3pPr>
              <a:lvl4pPr marL="1600200" indent="-228600">
                <a:defRPr sz="2800">
                  <a:solidFill>
                    <a:schemeClr val="tx1"/>
                  </a:solidFill>
                  <a:latin typeface="Arial" panose="020B0604020202020204" pitchFamily="34" charset="0"/>
                </a:defRPr>
              </a:lvl4pPr>
              <a:lvl5pPr marL="2057400" indent="-228600">
                <a:defRPr sz="2800">
                  <a:solidFill>
                    <a:schemeClr val="tx1"/>
                  </a:solidFill>
                  <a:latin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defRPr>
              </a:lvl9pPr>
            </a:lstStyle>
            <a:p>
              <a:pPr eaLnBrk="1" hangingPunct="1"/>
              <a:endParaRPr lang="en-GB" altLang="en-US"/>
            </a:p>
          </p:txBody>
        </p:sp>
        <p:sp>
          <p:nvSpPr>
            <p:cNvPr id="1048" name="AutoShape 50"/>
            <p:cNvSpPr>
              <a:spLocks noChangeArrowheads="1"/>
            </p:cNvSpPr>
            <p:nvPr/>
          </p:nvSpPr>
          <p:spPr bwMode="auto">
            <a:xfrm>
              <a:off x="4667" y="4020"/>
              <a:ext cx="136" cy="210"/>
            </a:xfrm>
            <a:prstGeom prst="roundRect">
              <a:avLst>
                <a:gd name="adj" fmla="val 38972"/>
              </a:avLst>
            </a:prstGeom>
            <a:solidFill>
              <a:schemeClr val="tx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800">
                  <a:solidFill>
                    <a:schemeClr val="tx1"/>
                  </a:solidFill>
                  <a:latin typeface="Arial" panose="020B0604020202020204" pitchFamily="34" charset="0"/>
                </a:defRPr>
              </a:lvl1pPr>
              <a:lvl2pPr marL="742950" indent="-285750">
                <a:defRPr sz="2800">
                  <a:solidFill>
                    <a:schemeClr val="tx1"/>
                  </a:solidFill>
                  <a:latin typeface="Arial" panose="020B0604020202020204" pitchFamily="34" charset="0"/>
                </a:defRPr>
              </a:lvl2pPr>
              <a:lvl3pPr marL="1143000" indent="-228600">
                <a:defRPr sz="2800">
                  <a:solidFill>
                    <a:schemeClr val="tx1"/>
                  </a:solidFill>
                  <a:latin typeface="Arial" panose="020B0604020202020204" pitchFamily="34" charset="0"/>
                </a:defRPr>
              </a:lvl3pPr>
              <a:lvl4pPr marL="1600200" indent="-228600">
                <a:defRPr sz="2800">
                  <a:solidFill>
                    <a:schemeClr val="tx1"/>
                  </a:solidFill>
                  <a:latin typeface="Arial" panose="020B0604020202020204" pitchFamily="34" charset="0"/>
                </a:defRPr>
              </a:lvl4pPr>
              <a:lvl5pPr marL="2057400" indent="-228600">
                <a:defRPr sz="2800">
                  <a:solidFill>
                    <a:schemeClr val="tx1"/>
                  </a:solidFill>
                  <a:latin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defRPr>
              </a:lvl9pPr>
            </a:lstStyle>
            <a:p>
              <a:pPr eaLnBrk="1" hangingPunct="1"/>
              <a:endParaRPr lang="en-GB" altLang="en-US"/>
            </a:p>
          </p:txBody>
        </p:sp>
        <p:sp>
          <p:nvSpPr>
            <p:cNvPr id="1049" name="AutoShape 51"/>
            <p:cNvSpPr>
              <a:spLocks noChangeArrowheads="1"/>
            </p:cNvSpPr>
            <p:nvPr/>
          </p:nvSpPr>
          <p:spPr bwMode="auto">
            <a:xfrm>
              <a:off x="4912" y="4020"/>
              <a:ext cx="136" cy="210"/>
            </a:xfrm>
            <a:prstGeom prst="roundRect">
              <a:avLst>
                <a:gd name="adj" fmla="val 38972"/>
              </a:avLst>
            </a:prstGeom>
            <a:solidFill>
              <a:schemeClr val="tx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800">
                  <a:solidFill>
                    <a:schemeClr val="tx1"/>
                  </a:solidFill>
                  <a:latin typeface="Arial" panose="020B0604020202020204" pitchFamily="34" charset="0"/>
                </a:defRPr>
              </a:lvl1pPr>
              <a:lvl2pPr marL="742950" indent="-285750">
                <a:defRPr sz="2800">
                  <a:solidFill>
                    <a:schemeClr val="tx1"/>
                  </a:solidFill>
                  <a:latin typeface="Arial" panose="020B0604020202020204" pitchFamily="34" charset="0"/>
                </a:defRPr>
              </a:lvl2pPr>
              <a:lvl3pPr marL="1143000" indent="-228600">
                <a:defRPr sz="2800">
                  <a:solidFill>
                    <a:schemeClr val="tx1"/>
                  </a:solidFill>
                  <a:latin typeface="Arial" panose="020B0604020202020204" pitchFamily="34" charset="0"/>
                </a:defRPr>
              </a:lvl3pPr>
              <a:lvl4pPr marL="1600200" indent="-228600">
                <a:defRPr sz="2800">
                  <a:solidFill>
                    <a:schemeClr val="tx1"/>
                  </a:solidFill>
                  <a:latin typeface="Arial" panose="020B0604020202020204" pitchFamily="34" charset="0"/>
                </a:defRPr>
              </a:lvl4pPr>
              <a:lvl5pPr marL="2057400" indent="-228600">
                <a:defRPr sz="2800">
                  <a:solidFill>
                    <a:schemeClr val="tx1"/>
                  </a:solidFill>
                  <a:latin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defRPr>
              </a:lvl9pPr>
            </a:lstStyle>
            <a:p>
              <a:pPr eaLnBrk="1" hangingPunct="1"/>
              <a:endParaRPr lang="en-GB" altLang="en-US"/>
            </a:p>
          </p:txBody>
        </p:sp>
        <p:sp>
          <p:nvSpPr>
            <p:cNvPr id="1050" name="AutoShape 52"/>
            <p:cNvSpPr>
              <a:spLocks noChangeArrowheads="1"/>
            </p:cNvSpPr>
            <p:nvPr/>
          </p:nvSpPr>
          <p:spPr bwMode="auto">
            <a:xfrm>
              <a:off x="5156" y="4020"/>
              <a:ext cx="136" cy="210"/>
            </a:xfrm>
            <a:prstGeom prst="roundRect">
              <a:avLst>
                <a:gd name="adj" fmla="val 38972"/>
              </a:avLst>
            </a:prstGeom>
            <a:solidFill>
              <a:schemeClr val="tx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800">
                  <a:solidFill>
                    <a:schemeClr val="tx1"/>
                  </a:solidFill>
                  <a:latin typeface="Arial" panose="020B0604020202020204" pitchFamily="34" charset="0"/>
                </a:defRPr>
              </a:lvl1pPr>
              <a:lvl2pPr marL="742950" indent="-285750">
                <a:defRPr sz="2800">
                  <a:solidFill>
                    <a:schemeClr val="tx1"/>
                  </a:solidFill>
                  <a:latin typeface="Arial" panose="020B0604020202020204" pitchFamily="34" charset="0"/>
                </a:defRPr>
              </a:lvl2pPr>
              <a:lvl3pPr marL="1143000" indent="-228600">
                <a:defRPr sz="2800">
                  <a:solidFill>
                    <a:schemeClr val="tx1"/>
                  </a:solidFill>
                  <a:latin typeface="Arial" panose="020B0604020202020204" pitchFamily="34" charset="0"/>
                </a:defRPr>
              </a:lvl3pPr>
              <a:lvl4pPr marL="1600200" indent="-228600">
                <a:defRPr sz="2800">
                  <a:solidFill>
                    <a:schemeClr val="tx1"/>
                  </a:solidFill>
                  <a:latin typeface="Arial" panose="020B0604020202020204" pitchFamily="34" charset="0"/>
                </a:defRPr>
              </a:lvl4pPr>
              <a:lvl5pPr marL="2057400" indent="-228600">
                <a:defRPr sz="2800">
                  <a:solidFill>
                    <a:schemeClr val="tx1"/>
                  </a:solidFill>
                  <a:latin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defRPr>
              </a:lvl9pPr>
            </a:lstStyle>
            <a:p>
              <a:pPr eaLnBrk="1" hangingPunct="1"/>
              <a:endParaRPr lang="en-GB" altLang="en-US"/>
            </a:p>
          </p:txBody>
        </p:sp>
        <p:sp>
          <p:nvSpPr>
            <p:cNvPr id="1051" name="AutoShape 53"/>
            <p:cNvSpPr>
              <a:spLocks noChangeArrowheads="1"/>
            </p:cNvSpPr>
            <p:nvPr/>
          </p:nvSpPr>
          <p:spPr bwMode="auto">
            <a:xfrm>
              <a:off x="5401" y="4020"/>
              <a:ext cx="136" cy="210"/>
            </a:xfrm>
            <a:prstGeom prst="roundRect">
              <a:avLst>
                <a:gd name="adj" fmla="val 38972"/>
              </a:avLst>
            </a:prstGeom>
            <a:solidFill>
              <a:schemeClr val="tx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800">
                  <a:solidFill>
                    <a:schemeClr val="tx1"/>
                  </a:solidFill>
                  <a:latin typeface="Arial" panose="020B0604020202020204" pitchFamily="34" charset="0"/>
                </a:defRPr>
              </a:lvl1pPr>
              <a:lvl2pPr marL="742950" indent="-285750">
                <a:defRPr sz="2800">
                  <a:solidFill>
                    <a:schemeClr val="tx1"/>
                  </a:solidFill>
                  <a:latin typeface="Arial" panose="020B0604020202020204" pitchFamily="34" charset="0"/>
                </a:defRPr>
              </a:lvl2pPr>
              <a:lvl3pPr marL="1143000" indent="-228600">
                <a:defRPr sz="2800">
                  <a:solidFill>
                    <a:schemeClr val="tx1"/>
                  </a:solidFill>
                  <a:latin typeface="Arial" panose="020B0604020202020204" pitchFamily="34" charset="0"/>
                </a:defRPr>
              </a:lvl3pPr>
              <a:lvl4pPr marL="1600200" indent="-228600">
                <a:defRPr sz="2800">
                  <a:solidFill>
                    <a:schemeClr val="tx1"/>
                  </a:solidFill>
                  <a:latin typeface="Arial" panose="020B0604020202020204" pitchFamily="34" charset="0"/>
                </a:defRPr>
              </a:lvl4pPr>
              <a:lvl5pPr marL="2057400" indent="-228600">
                <a:defRPr sz="2800">
                  <a:solidFill>
                    <a:schemeClr val="tx1"/>
                  </a:solidFill>
                  <a:latin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defRPr>
              </a:lvl9pPr>
            </a:lstStyle>
            <a:p>
              <a:pPr eaLnBrk="1" hangingPunct="1"/>
              <a:endParaRPr lang="en-GB" altLang="en-US"/>
            </a:p>
          </p:txBody>
        </p:sp>
        <p:sp>
          <p:nvSpPr>
            <p:cNvPr id="1052" name="AutoShape 54"/>
            <p:cNvSpPr>
              <a:spLocks noChangeArrowheads="1"/>
            </p:cNvSpPr>
            <p:nvPr/>
          </p:nvSpPr>
          <p:spPr bwMode="auto">
            <a:xfrm>
              <a:off x="5646" y="4020"/>
              <a:ext cx="136" cy="210"/>
            </a:xfrm>
            <a:prstGeom prst="roundRect">
              <a:avLst>
                <a:gd name="adj" fmla="val 38972"/>
              </a:avLst>
            </a:prstGeom>
            <a:solidFill>
              <a:schemeClr val="tx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800">
                  <a:solidFill>
                    <a:schemeClr val="tx1"/>
                  </a:solidFill>
                  <a:latin typeface="Arial" panose="020B0604020202020204" pitchFamily="34" charset="0"/>
                </a:defRPr>
              </a:lvl1pPr>
              <a:lvl2pPr marL="742950" indent="-285750">
                <a:defRPr sz="2800">
                  <a:solidFill>
                    <a:schemeClr val="tx1"/>
                  </a:solidFill>
                  <a:latin typeface="Arial" panose="020B0604020202020204" pitchFamily="34" charset="0"/>
                </a:defRPr>
              </a:lvl2pPr>
              <a:lvl3pPr marL="1143000" indent="-228600">
                <a:defRPr sz="2800">
                  <a:solidFill>
                    <a:schemeClr val="tx1"/>
                  </a:solidFill>
                  <a:latin typeface="Arial" panose="020B0604020202020204" pitchFamily="34" charset="0"/>
                </a:defRPr>
              </a:lvl3pPr>
              <a:lvl4pPr marL="1600200" indent="-228600">
                <a:defRPr sz="2800">
                  <a:solidFill>
                    <a:schemeClr val="tx1"/>
                  </a:solidFill>
                  <a:latin typeface="Arial" panose="020B0604020202020204" pitchFamily="34" charset="0"/>
                </a:defRPr>
              </a:lvl4pPr>
              <a:lvl5pPr marL="2057400" indent="-228600">
                <a:defRPr sz="2800">
                  <a:solidFill>
                    <a:schemeClr val="tx1"/>
                  </a:solidFill>
                  <a:latin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defRPr>
              </a:lvl9pPr>
            </a:lstStyle>
            <a:p>
              <a:pPr eaLnBrk="1" hangingPunct="1"/>
              <a:endParaRPr lang="en-GB" altLang="en-US"/>
            </a:p>
          </p:txBody>
        </p:sp>
        <p:sp>
          <p:nvSpPr>
            <p:cNvPr id="1053" name="AutoShape 55"/>
            <p:cNvSpPr>
              <a:spLocks noChangeArrowheads="1"/>
            </p:cNvSpPr>
            <p:nvPr/>
          </p:nvSpPr>
          <p:spPr bwMode="auto">
            <a:xfrm>
              <a:off x="2467" y="4020"/>
              <a:ext cx="136" cy="210"/>
            </a:xfrm>
            <a:prstGeom prst="roundRect">
              <a:avLst>
                <a:gd name="adj" fmla="val 38972"/>
              </a:avLst>
            </a:prstGeom>
            <a:solidFill>
              <a:schemeClr val="tx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800">
                  <a:solidFill>
                    <a:schemeClr val="tx1"/>
                  </a:solidFill>
                  <a:latin typeface="Arial" panose="020B0604020202020204" pitchFamily="34" charset="0"/>
                </a:defRPr>
              </a:lvl1pPr>
              <a:lvl2pPr marL="742950" indent="-285750">
                <a:defRPr sz="2800">
                  <a:solidFill>
                    <a:schemeClr val="tx1"/>
                  </a:solidFill>
                  <a:latin typeface="Arial" panose="020B0604020202020204" pitchFamily="34" charset="0"/>
                </a:defRPr>
              </a:lvl2pPr>
              <a:lvl3pPr marL="1143000" indent="-228600">
                <a:defRPr sz="2800">
                  <a:solidFill>
                    <a:schemeClr val="tx1"/>
                  </a:solidFill>
                  <a:latin typeface="Arial" panose="020B0604020202020204" pitchFamily="34" charset="0"/>
                </a:defRPr>
              </a:lvl3pPr>
              <a:lvl4pPr marL="1600200" indent="-228600">
                <a:defRPr sz="2800">
                  <a:solidFill>
                    <a:schemeClr val="tx1"/>
                  </a:solidFill>
                  <a:latin typeface="Arial" panose="020B0604020202020204" pitchFamily="34" charset="0"/>
                </a:defRPr>
              </a:lvl4pPr>
              <a:lvl5pPr marL="2057400" indent="-228600">
                <a:defRPr sz="2800">
                  <a:solidFill>
                    <a:schemeClr val="tx1"/>
                  </a:solidFill>
                  <a:latin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defRPr>
              </a:lvl9pPr>
            </a:lstStyle>
            <a:p>
              <a:pPr eaLnBrk="1" hangingPunct="1"/>
              <a:endParaRPr lang="en-GB" altLang="en-US"/>
            </a:p>
          </p:txBody>
        </p:sp>
        <p:sp>
          <p:nvSpPr>
            <p:cNvPr id="1054" name="AutoShape 56"/>
            <p:cNvSpPr>
              <a:spLocks noChangeArrowheads="1"/>
            </p:cNvSpPr>
            <p:nvPr/>
          </p:nvSpPr>
          <p:spPr bwMode="auto">
            <a:xfrm>
              <a:off x="4178" y="4020"/>
              <a:ext cx="136" cy="210"/>
            </a:xfrm>
            <a:prstGeom prst="roundRect">
              <a:avLst>
                <a:gd name="adj" fmla="val 38972"/>
              </a:avLst>
            </a:prstGeom>
            <a:solidFill>
              <a:schemeClr val="tx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800">
                  <a:solidFill>
                    <a:schemeClr val="tx1"/>
                  </a:solidFill>
                  <a:latin typeface="Arial" panose="020B0604020202020204" pitchFamily="34" charset="0"/>
                </a:defRPr>
              </a:lvl1pPr>
              <a:lvl2pPr marL="742950" indent="-285750">
                <a:defRPr sz="2800">
                  <a:solidFill>
                    <a:schemeClr val="tx1"/>
                  </a:solidFill>
                  <a:latin typeface="Arial" panose="020B0604020202020204" pitchFamily="34" charset="0"/>
                </a:defRPr>
              </a:lvl2pPr>
              <a:lvl3pPr marL="1143000" indent="-228600">
                <a:defRPr sz="2800">
                  <a:solidFill>
                    <a:schemeClr val="tx1"/>
                  </a:solidFill>
                  <a:latin typeface="Arial" panose="020B0604020202020204" pitchFamily="34" charset="0"/>
                </a:defRPr>
              </a:lvl3pPr>
              <a:lvl4pPr marL="1600200" indent="-228600">
                <a:defRPr sz="2800">
                  <a:solidFill>
                    <a:schemeClr val="tx1"/>
                  </a:solidFill>
                  <a:latin typeface="Arial" panose="020B0604020202020204" pitchFamily="34" charset="0"/>
                </a:defRPr>
              </a:lvl4pPr>
              <a:lvl5pPr marL="2057400" indent="-228600">
                <a:defRPr sz="2800">
                  <a:solidFill>
                    <a:schemeClr val="tx1"/>
                  </a:solidFill>
                  <a:latin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defRPr>
              </a:lvl9pPr>
            </a:lstStyle>
            <a:p>
              <a:pPr eaLnBrk="1" hangingPunct="1"/>
              <a:endParaRPr lang="en-GB" altLang="en-US"/>
            </a:p>
          </p:txBody>
        </p:sp>
      </p:grpSp>
      <p:sp>
        <p:nvSpPr>
          <p:cNvPr id="1030" name="Text Box 57"/>
          <p:cNvSpPr txBox="1">
            <a:spLocks noChangeArrowheads="1"/>
          </p:cNvSpPr>
          <p:nvPr/>
        </p:nvSpPr>
        <p:spPr bwMode="auto">
          <a:xfrm>
            <a:off x="0" y="6553200"/>
            <a:ext cx="9328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800">
                <a:solidFill>
                  <a:schemeClr val="tx1"/>
                </a:solidFill>
                <a:latin typeface="Arial" panose="020B0604020202020204" pitchFamily="34" charset="0"/>
              </a:defRPr>
            </a:lvl1pPr>
            <a:lvl2pPr marL="742950" indent="-285750">
              <a:defRPr sz="2800">
                <a:solidFill>
                  <a:schemeClr val="tx1"/>
                </a:solidFill>
                <a:latin typeface="Arial" panose="020B0604020202020204" pitchFamily="34" charset="0"/>
              </a:defRPr>
            </a:lvl2pPr>
            <a:lvl3pPr marL="1143000" indent="-228600">
              <a:defRPr sz="2800">
                <a:solidFill>
                  <a:schemeClr val="tx1"/>
                </a:solidFill>
                <a:latin typeface="Arial" panose="020B0604020202020204" pitchFamily="34" charset="0"/>
              </a:defRPr>
            </a:lvl3pPr>
            <a:lvl4pPr marL="1600200" indent="-228600">
              <a:defRPr sz="2800">
                <a:solidFill>
                  <a:schemeClr val="tx1"/>
                </a:solidFill>
                <a:latin typeface="Arial" panose="020B0604020202020204" pitchFamily="34" charset="0"/>
              </a:defRPr>
            </a:lvl4pPr>
            <a:lvl5pPr marL="2057400" indent="-228600">
              <a:defRPr sz="2800">
                <a:solidFill>
                  <a:schemeClr val="tx1"/>
                </a:solidFill>
                <a:latin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defRPr>
            </a:lvl9pPr>
          </a:lstStyle>
          <a:p>
            <a:pPr eaLnBrk="1" hangingPunct="1"/>
            <a:r>
              <a:rPr lang="en-GB" altLang="en-US" sz="1800">
                <a:solidFill>
                  <a:srgbClr val="FFFF00"/>
                </a:solidFill>
                <a:latin typeface="Courier New" panose="02070309020205020404" pitchFamily="49" charset="0"/>
              </a:rPr>
              <a:t>&gt;&gt;	0     &gt;&gt;	1     &gt;&gt; 	2     &gt;&gt; 	3     &gt;&gt; 	4   &gt;&gt;	</a:t>
            </a:r>
            <a:endParaRPr lang="en-US" altLang="en-US" sz="1800">
              <a:solidFill>
                <a:srgbClr val="FFFF00"/>
              </a:solidFill>
              <a:latin typeface="Courier New" panose="02070309020205020404" pitchFamily="49" charset="0"/>
            </a:endParaRPr>
          </a:p>
        </p:txBody>
      </p:sp>
    </p:spTree>
  </p:cSld>
  <p:clrMap bg1="dk2" tx1="lt1" bg2="dk1" tx2="lt2" accent1="accent1" accent2="accent2" accent3="accent3" accent4="accent4" accent5="accent5" accent6="accent6" hlink="hlink" folHlink="folHlink"/>
  <p:sldLayoutIdLst>
    <p:sldLayoutId id="2147483675"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 id="2147483674" r:id="rId13"/>
  </p:sldLayoutIdLst>
  <p:timing>
    <p:tnLst>
      <p:par>
        <p:cTn id="1" dur="indefinite" restart="never" nodeType="tmRoot"/>
      </p:par>
    </p:tnLst>
  </p:timing>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eaLnBrk="0" fontAlgn="base" hangingPunct="0">
        <a:spcBef>
          <a:spcPct val="20000"/>
        </a:spcBef>
        <a:spcAft>
          <a:spcPct val="0"/>
        </a:spcAft>
        <a:buClr>
          <a:srgbClr val="FFFF00"/>
        </a:buClr>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lr>
          <a:srgbClr val="FFFF00"/>
        </a:buClr>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lr>
          <a:srgbClr val="FFFF00"/>
        </a:buClr>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lr>
          <a:srgbClr val="FFFF00"/>
        </a:buClr>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lr>
          <a:srgbClr val="FFFF00"/>
        </a:buClr>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hyperlink" Target="http://www.presentationmagazine.com/"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noFill/>
        </p:spPr>
        <p:txBody>
          <a:bodyPr/>
          <a:lstStyle/>
          <a:p>
            <a:pPr eaLnBrk="1" hangingPunct="1"/>
            <a:r>
              <a:rPr lang="en-GB" altLang="en-US" smtClean="0">
                <a:solidFill>
                  <a:schemeClr val="tx1"/>
                </a:solidFill>
              </a:rPr>
              <a:t>Filmstrip</a:t>
            </a:r>
            <a:endParaRPr lang="en-US" altLang="en-US" smtClean="0">
              <a:solidFill>
                <a:schemeClr val="tx1"/>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en-GB" altLang="en-US" smtClean="0"/>
              <a:t>Example of a Bullet Point Slide</a:t>
            </a:r>
            <a:endParaRPr lang="en-US" altLang="en-US" smtClean="0"/>
          </a:p>
        </p:txBody>
      </p:sp>
      <p:sp>
        <p:nvSpPr>
          <p:cNvPr id="6147" name="Rectangle 3"/>
          <p:cNvSpPr>
            <a:spLocks noGrp="1" noChangeArrowheads="1"/>
          </p:cNvSpPr>
          <p:nvPr>
            <p:ph type="body" idx="1"/>
          </p:nvPr>
        </p:nvSpPr>
        <p:spPr/>
        <p:txBody>
          <a:bodyPr/>
          <a:lstStyle/>
          <a:p>
            <a:pPr eaLnBrk="1" hangingPunct="1"/>
            <a:r>
              <a:rPr lang="en-GB" altLang="en-US" smtClean="0"/>
              <a:t>Bullet Point 1</a:t>
            </a:r>
          </a:p>
          <a:p>
            <a:pPr eaLnBrk="1" hangingPunct="1"/>
            <a:r>
              <a:rPr lang="en-GB" altLang="en-US" smtClean="0"/>
              <a:t>Bullet Point 2</a:t>
            </a:r>
          </a:p>
          <a:p>
            <a:pPr lvl="1" eaLnBrk="1" hangingPunct="1"/>
            <a:r>
              <a:rPr lang="en-GB" altLang="en-US" smtClean="0"/>
              <a:t>Sub Bullet</a:t>
            </a:r>
            <a:endParaRPr lang="en-US" altLang="en-US"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en-GB" altLang="en-US" smtClean="0"/>
              <a:t>Example of a chart</a:t>
            </a:r>
            <a:endParaRPr lang="en-US" altLang="en-US" smtClean="0"/>
          </a:p>
        </p:txBody>
      </p:sp>
      <p:graphicFrame>
        <p:nvGraphicFramePr>
          <p:cNvPr id="8195" name="Object 3"/>
          <p:cNvGraphicFramePr>
            <a:graphicFrameLocks noChangeAspect="1"/>
          </p:cNvGraphicFramePr>
          <p:nvPr>
            <p:ph type="chart" idx="1"/>
          </p:nvPr>
        </p:nvGraphicFramePr>
        <p:xfrm>
          <a:off x="1492250" y="2198688"/>
          <a:ext cx="7132638" cy="3783012"/>
        </p:xfrm>
        <a:graphic>
          <a:graphicData uri="http://schemas.openxmlformats.org/presentationml/2006/ole">
            <mc:AlternateContent xmlns:mc="http://schemas.openxmlformats.org/markup-compatibility/2006">
              <mc:Choice xmlns:v="urn:schemas-microsoft-com:vml" Requires="v">
                <p:oleObj spid="_x0000_s8196" name="Chart" r:id="rId4" imgW="7286549" imgH="4524451" progId="MSGraph.Chart.8">
                  <p:embed followColorScheme="full"/>
                </p:oleObj>
              </mc:Choice>
              <mc:Fallback>
                <p:oleObj name="Chart" r:id="rId4" imgW="7286549" imgH="4524451" progId="MSGraph.Chart.8">
                  <p:embed followColorScheme="full"/>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492250" y="2198688"/>
                        <a:ext cx="7132638" cy="37830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en-GB" altLang="en-US" smtClean="0"/>
              <a:t>Picture slide</a:t>
            </a:r>
            <a:endParaRPr lang="en-US" altLang="en-US" smtClean="0"/>
          </a:p>
        </p:txBody>
      </p:sp>
      <p:sp>
        <p:nvSpPr>
          <p:cNvPr id="10243" name="Rectangle 3"/>
          <p:cNvSpPr>
            <a:spLocks noGrp="1" noChangeArrowheads="1"/>
          </p:cNvSpPr>
          <p:nvPr>
            <p:ph type="body" sz="half" idx="1"/>
          </p:nvPr>
        </p:nvSpPr>
        <p:spPr>
          <a:xfrm>
            <a:off x="457200" y="1773238"/>
            <a:ext cx="4032250" cy="4352925"/>
          </a:xfrm>
        </p:spPr>
        <p:txBody>
          <a:bodyPr/>
          <a:lstStyle/>
          <a:p>
            <a:pPr eaLnBrk="1" hangingPunct="1"/>
            <a:r>
              <a:rPr lang="en-GB" altLang="en-US" sz="2800" smtClean="0"/>
              <a:t>Bullet 1</a:t>
            </a:r>
          </a:p>
          <a:p>
            <a:pPr eaLnBrk="1" hangingPunct="1"/>
            <a:r>
              <a:rPr lang="en-GB" altLang="en-US" sz="2800" smtClean="0"/>
              <a:t>Bullet 2</a:t>
            </a:r>
            <a:endParaRPr lang="en-US" altLang="en-US" sz="2800" smtClean="0"/>
          </a:p>
        </p:txBody>
      </p:sp>
      <p:pic>
        <p:nvPicPr>
          <p:cNvPr id="10244" name="Picture 4" descr="snowdrop"/>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62663" y="1628775"/>
            <a:ext cx="2093912" cy="3529013"/>
          </a:xfrm>
          <a:prstGeom prst="rect">
            <a:avLst/>
          </a:prstGeom>
          <a:noFill/>
          <a:ln w="38100">
            <a:solidFill>
              <a:schemeClr val="tx2"/>
            </a:solidFill>
            <a:miter lim="800000"/>
            <a:headEnd/>
            <a:tailEnd/>
          </a:ln>
          <a:extLst>
            <a:ext uri="{909E8E84-426E-40DD-AFC4-6F175D3DCCD1}">
              <a14:hiddenFill xmlns:a14="http://schemas.microsoft.com/office/drawing/2010/main">
                <a:solidFill>
                  <a:schemeClr val="accent1"/>
                </a:solidFill>
              </a14:hiddenFill>
            </a:ext>
          </a:ex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en-GB" altLang="en-US" smtClean="0"/>
              <a:t>Examples of default styles</a:t>
            </a:r>
            <a:endParaRPr lang="en-US" altLang="en-US" smtClean="0"/>
          </a:p>
        </p:txBody>
      </p:sp>
      <p:sp>
        <p:nvSpPr>
          <p:cNvPr id="12291" name="Rectangle 3"/>
          <p:cNvSpPr>
            <a:spLocks noGrp="1" noChangeArrowheads="1"/>
          </p:cNvSpPr>
          <p:nvPr>
            <p:ph type="body" sz="half" idx="1"/>
          </p:nvPr>
        </p:nvSpPr>
        <p:spPr/>
        <p:txBody>
          <a:bodyPr/>
          <a:lstStyle/>
          <a:p>
            <a:pPr eaLnBrk="1" hangingPunct="1"/>
            <a:r>
              <a:rPr lang="en-GB" altLang="en-US" sz="2800" smtClean="0"/>
              <a:t>Text and lines are like this</a:t>
            </a:r>
          </a:p>
          <a:p>
            <a:pPr eaLnBrk="1" hangingPunct="1"/>
            <a:r>
              <a:rPr lang="en-GB" altLang="en-US" sz="2800" u="sng" smtClean="0">
                <a:solidFill>
                  <a:schemeClr val="hlink"/>
                </a:solidFill>
              </a:rPr>
              <a:t>Hyperlinks like this</a:t>
            </a:r>
          </a:p>
          <a:p>
            <a:pPr eaLnBrk="1" hangingPunct="1"/>
            <a:r>
              <a:rPr lang="en-GB" altLang="en-US" sz="2800" u="sng" smtClean="0">
                <a:solidFill>
                  <a:schemeClr val="folHlink"/>
                </a:solidFill>
              </a:rPr>
              <a:t>Visited hyperlinks like this</a:t>
            </a:r>
            <a:endParaRPr lang="en-US" altLang="en-US" sz="2800" u="sng" smtClean="0">
              <a:solidFill>
                <a:schemeClr val="folHlink"/>
              </a:solidFill>
            </a:endParaRPr>
          </a:p>
        </p:txBody>
      </p:sp>
      <p:graphicFrame>
        <p:nvGraphicFramePr>
          <p:cNvPr id="97284" name="Group 4"/>
          <p:cNvGraphicFramePr>
            <a:graphicFrameLocks noGrp="1"/>
          </p:cNvGraphicFramePr>
          <p:nvPr>
            <p:ph sz="half" idx="2"/>
          </p:nvPr>
        </p:nvGraphicFramePr>
        <p:xfrm>
          <a:off x="4994275" y="2111375"/>
          <a:ext cx="3630613" cy="1873250"/>
        </p:xfrm>
        <a:graphic>
          <a:graphicData uri="http://schemas.openxmlformats.org/drawingml/2006/table">
            <a:tbl>
              <a:tblPr/>
              <a:tblGrid>
                <a:gridCol w="1816100"/>
                <a:gridCol w="1814513"/>
              </a:tblGrid>
              <a:tr h="936625">
                <a:tc>
                  <a:txBody>
                    <a:bodyPr/>
                    <a:lstStyle>
                      <a:lvl1pPr>
                        <a:spcBef>
                          <a:spcPct val="20000"/>
                        </a:spcBef>
                        <a:buClr>
                          <a:srgbClr val="FFFF00"/>
                        </a:buClr>
                        <a:defRPr sz="2800">
                          <a:solidFill>
                            <a:schemeClr val="tx1"/>
                          </a:solidFill>
                          <a:latin typeface="Arial" panose="020B0604020202020204" pitchFamily="34" charset="0"/>
                        </a:defRPr>
                      </a:lvl1pPr>
                      <a:lvl2pPr>
                        <a:spcBef>
                          <a:spcPct val="20000"/>
                        </a:spcBef>
                        <a:buClr>
                          <a:srgbClr val="FFFF00"/>
                        </a:buClr>
                        <a:defRPr sz="2400">
                          <a:solidFill>
                            <a:schemeClr val="tx1"/>
                          </a:solidFill>
                          <a:latin typeface="Arial" panose="020B0604020202020204" pitchFamily="34" charset="0"/>
                        </a:defRPr>
                      </a:lvl2pPr>
                      <a:lvl3pPr>
                        <a:spcBef>
                          <a:spcPct val="20000"/>
                        </a:spcBef>
                        <a:buClr>
                          <a:srgbClr val="FFFF00"/>
                        </a:buClr>
                        <a:defRPr sz="2000">
                          <a:solidFill>
                            <a:schemeClr val="tx1"/>
                          </a:solidFill>
                          <a:latin typeface="Arial" panose="020B0604020202020204" pitchFamily="34" charset="0"/>
                        </a:defRPr>
                      </a:lvl3pPr>
                      <a:lvl4pPr>
                        <a:spcBef>
                          <a:spcPct val="20000"/>
                        </a:spcBef>
                        <a:buClr>
                          <a:srgbClr val="FFFF00"/>
                        </a:buClr>
                        <a:defRPr>
                          <a:solidFill>
                            <a:schemeClr val="tx1"/>
                          </a:solidFill>
                          <a:latin typeface="Arial" panose="020B0604020202020204" pitchFamily="34" charset="0"/>
                        </a:defRPr>
                      </a:lvl4pPr>
                      <a:lvl5pPr>
                        <a:spcBef>
                          <a:spcPct val="20000"/>
                        </a:spcBef>
                        <a:buClr>
                          <a:srgbClr val="FFFF00"/>
                        </a:buClr>
                        <a:defRPr>
                          <a:solidFill>
                            <a:schemeClr val="tx1"/>
                          </a:solidFill>
                          <a:latin typeface="Arial" panose="020B0604020202020204" pitchFamily="34" charset="0"/>
                        </a:defRPr>
                      </a:lvl5pPr>
                      <a:lvl6pPr fontAlgn="base">
                        <a:spcBef>
                          <a:spcPct val="20000"/>
                        </a:spcBef>
                        <a:spcAft>
                          <a:spcPct val="0"/>
                        </a:spcAft>
                        <a:buClr>
                          <a:srgbClr val="FFFF00"/>
                        </a:buClr>
                        <a:defRPr>
                          <a:solidFill>
                            <a:schemeClr val="tx1"/>
                          </a:solidFill>
                          <a:latin typeface="Arial" panose="020B0604020202020204" pitchFamily="34" charset="0"/>
                        </a:defRPr>
                      </a:lvl6pPr>
                      <a:lvl7pPr fontAlgn="base">
                        <a:spcBef>
                          <a:spcPct val="20000"/>
                        </a:spcBef>
                        <a:spcAft>
                          <a:spcPct val="0"/>
                        </a:spcAft>
                        <a:buClr>
                          <a:srgbClr val="FFFF00"/>
                        </a:buClr>
                        <a:defRPr>
                          <a:solidFill>
                            <a:schemeClr val="tx1"/>
                          </a:solidFill>
                          <a:latin typeface="Arial" panose="020B0604020202020204" pitchFamily="34" charset="0"/>
                        </a:defRPr>
                      </a:lvl7pPr>
                      <a:lvl8pPr fontAlgn="base">
                        <a:spcBef>
                          <a:spcPct val="20000"/>
                        </a:spcBef>
                        <a:spcAft>
                          <a:spcPct val="0"/>
                        </a:spcAft>
                        <a:buClr>
                          <a:srgbClr val="FFFF00"/>
                        </a:buClr>
                        <a:defRPr>
                          <a:solidFill>
                            <a:schemeClr val="tx1"/>
                          </a:solidFill>
                          <a:latin typeface="Arial" panose="020B0604020202020204" pitchFamily="34" charset="0"/>
                        </a:defRPr>
                      </a:lvl8pPr>
                      <a:lvl9pPr fontAlgn="base">
                        <a:spcBef>
                          <a:spcPct val="20000"/>
                        </a:spcBef>
                        <a:spcAft>
                          <a:spcPct val="0"/>
                        </a:spcAft>
                        <a:buClr>
                          <a:srgbClr val="FFFF00"/>
                        </a:buClr>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rgbClr val="FFFF00"/>
                        </a:buClr>
                        <a:buSzTx/>
                        <a:buFontTx/>
                        <a:buNone/>
                        <a:tabLst/>
                      </a:pPr>
                      <a:r>
                        <a:rPr kumimoji="0" lang="en-GB" altLang="en-US" sz="2800" b="0" i="0" u="none" strike="noStrike" cap="none" normalizeH="0" baseline="0" smtClean="0">
                          <a:ln>
                            <a:noFill/>
                          </a:ln>
                          <a:solidFill>
                            <a:schemeClr val="tx1"/>
                          </a:solidFill>
                          <a:effectLst/>
                          <a:latin typeface="Arial" panose="020B0604020202020204" pitchFamily="34" charset="0"/>
                        </a:rPr>
                        <a:t>Table</a:t>
                      </a:r>
                      <a:endParaRPr kumimoji="0" lang="en-US" altLang="en-US" sz="2800" b="0" i="0" u="none" strike="noStrike" cap="none" normalizeH="0" baseline="0" smtClean="0">
                        <a:ln>
                          <a:noFill/>
                        </a:ln>
                        <a:solidFill>
                          <a:schemeClr val="tx1"/>
                        </a:solidFill>
                        <a:effectLst/>
                        <a:latin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rgbClr val="FFFF00"/>
                        </a:buClr>
                        <a:defRPr sz="2800">
                          <a:solidFill>
                            <a:schemeClr val="tx1"/>
                          </a:solidFill>
                          <a:latin typeface="Arial" panose="020B0604020202020204" pitchFamily="34" charset="0"/>
                        </a:defRPr>
                      </a:lvl1pPr>
                      <a:lvl2pPr>
                        <a:spcBef>
                          <a:spcPct val="20000"/>
                        </a:spcBef>
                        <a:buClr>
                          <a:srgbClr val="FFFF00"/>
                        </a:buClr>
                        <a:defRPr sz="2400">
                          <a:solidFill>
                            <a:schemeClr val="tx1"/>
                          </a:solidFill>
                          <a:latin typeface="Arial" panose="020B0604020202020204" pitchFamily="34" charset="0"/>
                        </a:defRPr>
                      </a:lvl2pPr>
                      <a:lvl3pPr>
                        <a:spcBef>
                          <a:spcPct val="20000"/>
                        </a:spcBef>
                        <a:buClr>
                          <a:srgbClr val="FFFF00"/>
                        </a:buClr>
                        <a:defRPr sz="2000">
                          <a:solidFill>
                            <a:schemeClr val="tx1"/>
                          </a:solidFill>
                          <a:latin typeface="Arial" panose="020B0604020202020204" pitchFamily="34" charset="0"/>
                        </a:defRPr>
                      </a:lvl3pPr>
                      <a:lvl4pPr>
                        <a:spcBef>
                          <a:spcPct val="20000"/>
                        </a:spcBef>
                        <a:buClr>
                          <a:srgbClr val="FFFF00"/>
                        </a:buClr>
                        <a:defRPr>
                          <a:solidFill>
                            <a:schemeClr val="tx1"/>
                          </a:solidFill>
                          <a:latin typeface="Arial" panose="020B0604020202020204" pitchFamily="34" charset="0"/>
                        </a:defRPr>
                      </a:lvl4pPr>
                      <a:lvl5pPr>
                        <a:spcBef>
                          <a:spcPct val="20000"/>
                        </a:spcBef>
                        <a:buClr>
                          <a:srgbClr val="FFFF00"/>
                        </a:buClr>
                        <a:defRPr>
                          <a:solidFill>
                            <a:schemeClr val="tx1"/>
                          </a:solidFill>
                          <a:latin typeface="Arial" panose="020B0604020202020204" pitchFamily="34" charset="0"/>
                        </a:defRPr>
                      </a:lvl5pPr>
                      <a:lvl6pPr fontAlgn="base">
                        <a:spcBef>
                          <a:spcPct val="20000"/>
                        </a:spcBef>
                        <a:spcAft>
                          <a:spcPct val="0"/>
                        </a:spcAft>
                        <a:buClr>
                          <a:srgbClr val="FFFF00"/>
                        </a:buClr>
                        <a:defRPr>
                          <a:solidFill>
                            <a:schemeClr val="tx1"/>
                          </a:solidFill>
                          <a:latin typeface="Arial" panose="020B0604020202020204" pitchFamily="34" charset="0"/>
                        </a:defRPr>
                      </a:lvl6pPr>
                      <a:lvl7pPr fontAlgn="base">
                        <a:spcBef>
                          <a:spcPct val="20000"/>
                        </a:spcBef>
                        <a:spcAft>
                          <a:spcPct val="0"/>
                        </a:spcAft>
                        <a:buClr>
                          <a:srgbClr val="FFFF00"/>
                        </a:buClr>
                        <a:defRPr>
                          <a:solidFill>
                            <a:schemeClr val="tx1"/>
                          </a:solidFill>
                          <a:latin typeface="Arial" panose="020B0604020202020204" pitchFamily="34" charset="0"/>
                        </a:defRPr>
                      </a:lvl7pPr>
                      <a:lvl8pPr fontAlgn="base">
                        <a:spcBef>
                          <a:spcPct val="20000"/>
                        </a:spcBef>
                        <a:spcAft>
                          <a:spcPct val="0"/>
                        </a:spcAft>
                        <a:buClr>
                          <a:srgbClr val="FFFF00"/>
                        </a:buClr>
                        <a:defRPr>
                          <a:solidFill>
                            <a:schemeClr val="tx1"/>
                          </a:solidFill>
                          <a:latin typeface="Arial" panose="020B0604020202020204" pitchFamily="34" charset="0"/>
                        </a:defRPr>
                      </a:lvl8pPr>
                      <a:lvl9pPr fontAlgn="base">
                        <a:spcBef>
                          <a:spcPct val="20000"/>
                        </a:spcBef>
                        <a:spcAft>
                          <a:spcPct val="0"/>
                        </a:spcAft>
                        <a:buClr>
                          <a:srgbClr val="FFFF00"/>
                        </a:buClr>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rgbClr val="FFFF00"/>
                        </a:buClr>
                        <a:buSzTx/>
                        <a:buFontTx/>
                        <a:buNone/>
                        <a:tabLst/>
                      </a:pPr>
                      <a:endParaRPr kumimoji="0" lang="en-GB" altLang="en-US" sz="2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936625">
                <a:tc>
                  <a:txBody>
                    <a:bodyPr/>
                    <a:lstStyle>
                      <a:lvl1pPr>
                        <a:spcBef>
                          <a:spcPct val="20000"/>
                        </a:spcBef>
                        <a:buClr>
                          <a:srgbClr val="FFFF00"/>
                        </a:buClr>
                        <a:defRPr sz="2800">
                          <a:solidFill>
                            <a:schemeClr val="tx1"/>
                          </a:solidFill>
                          <a:latin typeface="Arial" panose="020B0604020202020204" pitchFamily="34" charset="0"/>
                        </a:defRPr>
                      </a:lvl1pPr>
                      <a:lvl2pPr>
                        <a:spcBef>
                          <a:spcPct val="20000"/>
                        </a:spcBef>
                        <a:buClr>
                          <a:srgbClr val="FFFF00"/>
                        </a:buClr>
                        <a:defRPr sz="2400">
                          <a:solidFill>
                            <a:schemeClr val="tx1"/>
                          </a:solidFill>
                          <a:latin typeface="Arial" panose="020B0604020202020204" pitchFamily="34" charset="0"/>
                        </a:defRPr>
                      </a:lvl2pPr>
                      <a:lvl3pPr>
                        <a:spcBef>
                          <a:spcPct val="20000"/>
                        </a:spcBef>
                        <a:buClr>
                          <a:srgbClr val="FFFF00"/>
                        </a:buClr>
                        <a:defRPr sz="2000">
                          <a:solidFill>
                            <a:schemeClr val="tx1"/>
                          </a:solidFill>
                          <a:latin typeface="Arial" panose="020B0604020202020204" pitchFamily="34" charset="0"/>
                        </a:defRPr>
                      </a:lvl3pPr>
                      <a:lvl4pPr>
                        <a:spcBef>
                          <a:spcPct val="20000"/>
                        </a:spcBef>
                        <a:buClr>
                          <a:srgbClr val="FFFF00"/>
                        </a:buClr>
                        <a:defRPr>
                          <a:solidFill>
                            <a:schemeClr val="tx1"/>
                          </a:solidFill>
                          <a:latin typeface="Arial" panose="020B0604020202020204" pitchFamily="34" charset="0"/>
                        </a:defRPr>
                      </a:lvl4pPr>
                      <a:lvl5pPr>
                        <a:spcBef>
                          <a:spcPct val="20000"/>
                        </a:spcBef>
                        <a:buClr>
                          <a:srgbClr val="FFFF00"/>
                        </a:buClr>
                        <a:defRPr>
                          <a:solidFill>
                            <a:schemeClr val="tx1"/>
                          </a:solidFill>
                          <a:latin typeface="Arial" panose="020B0604020202020204" pitchFamily="34" charset="0"/>
                        </a:defRPr>
                      </a:lvl5pPr>
                      <a:lvl6pPr fontAlgn="base">
                        <a:spcBef>
                          <a:spcPct val="20000"/>
                        </a:spcBef>
                        <a:spcAft>
                          <a:spcPct val="0"/>
                        </a:spcAft>
                        <a:buClr>
                          <a:srgbClr val="FFFF00"/>
                        </a:buClr>
                        <a:defRPr>
                          <a:solidFill>
                            <a:schemeClr val="tx1"/>
                          </a:solidFill>
                          <a:latin typeface="Arial" panose="020B0604020202020204" pitchFamily="34" charset="0"/>
                        </a:defRPr>
                      </a:lvl6pPr>
                      <a:lvl7pPr fontAlgn="base">
                        <a:spcBef>
                          <a:spcPct val="20000"/>
                        </a:spcBef>
                        <a:spcAft>
                          <a:spcPct val="0"/>
                        </a:spcAft>
                        <a:buClr>
                          <a:srgbClr val="FFFF00"/>
                        </a:buClr>
                        <a:defRPr>
                          <a:solidFill>
                            <a:schemeClr val="tx1"/>
                          </a:solidFill>
                          <a:latin typeface="Arial" panose="020B0604020202020204" pitchFamily="34" charset="0"/>
                        </a:defRPr>
                      </a:lvl7pPr>
                      <a:lvl8pPr fontAlgn="base">
                        <a:spcBef>
                          <a:spcPct val="20000"/>
                        </a:spcBef>
                        <a:spcAft>
                          <a:spcPct val="0"/>
                        </a:spcAft>
                        <a:buClr>
                          <a:srgbClr val="FFFF00"/>
                        </a:buClr>
                        <a:defRPr>
                          <a:solidFill>
                            <a:schemeClr val="tx1"/>
                          </a:solidFill>
                          <a:latin typeface="Arial" panose="020B0604020202020204" pitchFamily="34" charset="0"/>
                        </a:defRPr>
                      </a:lvl8pPr>
                      <a:lvl9pPr fontAlgn="base">
                        <a:spcBef>
                          <a:spcPct val="20000"/>
                        </a:spcBef>
                        <a:spcAft>
                          <a:spcPct val="0"/>
                        </a:spcAft>
                        <a:buClr>
                          <a:srgbClr val="FFFF00"/>
                        </a:buClr>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rgbClr val="FFFF00"/>
                        </a:buClr>
                        <a:buSzTx/>
                        <a:buFontTx/>
                        <a:buNone/>
                        <a:tabLst/>
                      </a:pPr>
                      <a:endParaRPr kumimoji="0" lang="en-GB" altLang="en-US" sz="2800" b="0" i="0" u="none" strike="noStrike" cap="none" normalizeH="0" baseline="0" smtClean="0">
                        <a:ln>
                          <a:noFill/>
                        </a:ln>
                        <a:solidFill>
                          <a:schemeClr val="tx1"/>
                        </a:solidFill>
                        <a:effectLst/>
                        <a:latin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rgbClr val="FFFF00"/>
                        </a:buClr>
                        <a:defRPr sz="2800">
                          <a:solidFill>
                            <a:schemeClr val="tx1"/>
                          </a:solidFill>
                          <a:latin typeface="Arial" panose="020B0604020202020204" pitchFamily="34" charset="0"/>
                        </a:defRPr>
                      </a:lvl1pPr>
                      <a:lvl2pPr>
                        <a:spcBef>
                          <a:spcPct val="20000"/>
                        </a:spcBef>
                        <a:buClr>
                          <a:srgbClr val="FFFF00"/>
                        </a:buClr>
                        <a:defRPr sz="2400">
                          <a:solidFill>
                            <a:schemeClr val="tx1"/>
                          </a:solidFill>
                          <a:latin typeface="Arial" panose="020B0604020202020204" pitchFamily="34" charset="0"/>
                        </a:defRPr>
                      </a:lvl2pPr>
                      <a:lvl3pPr>
                        <a:spcBef>
                          <a:spcPct val="20000"/>
                        </a:spcBef>
                        <a:buClr>
                          <a:srgbClr val="FFFF00"/>
                        </a:buClr>
                        <a:defRPr sz="2000">
                          <a:solidFill>
                            <a:schemeClr val="tx1"/>
                          </a:solidFill>
                          <a:latin typeface="Arial" panose="020B0604020202020204" pitchFamily="34" charset="0"/>
                        </a:defRPr>
                      </a:lvl3pPr>
                      <a:lvl4pPr>
                        <a:spcBef>
                          <a:spcPct val="20000"/>
                        </a:spcBef>
                        <a:buClr>
                          <a:srgbClr val="FFFF00"/>
                        </a:buClr>
                        <a:defRPr>
                          <a:solidFill>
                            <a:schemeClr val="tx1"/>
                          </a:solidFill>
                          <a:latin typeface="Arial" panose="020B0604020202020204" pitchFamily="34" charset="0"/>
                        </a:defRPr>
                      </a:lvl4pPr>
                      <a:lvl5pPr>
                        <a:spcBef>
                          <a:spcPct val="20000"/>
                        </a:spcBef>
                        <a:buClr>
                          <a:srgbClr val="FFFF00"/>
                        </a:buClr>
                        <a:defRPr>
                          <a:solidFill>
                            <a:schemeClr val="tx1"/>
                          </a:solidFill>
                          <a:latin typeface="Arial" panose="020B0604020202020204" pitchFamily="34" charset="0"/>
                        </a:defRPr>
                      </a:lvl5pPr>
                      <a:lvl6pPr fontAlgn="base">
                        <a:spcBef>
                          <a:spcPct val="20000"/>
                        </a:spcBef>
                        <a:spcAft>
                          <a:spcPct val="0"/>
                        </a:spcAft>
                        <a:buClr>
                          <a:srgbClr val="FFFF00"/>
                        </a:buClr>
                        <a:defRPr>
                          <a:solidFill>
                            <a:schemeClr val="tx1"/>
                          </a:solidFill>
                          <a:latin typeface="Arial" panose="020B0604020202020204" pitchFamily="34" charset="0"/>
                        </a:defRPr>
                      </a:lvl6pPr>
                      <a:lvl7pPr fontAlgn="base">
                        <a:spcBef>
                          <a:spcPct val="20000"/>
                        </a:spcBef>
                        <a:spcAft>
                          <a:spcPct val="0"/>
                        </a:spcAft>
                        <a:buClr>
                          <a:srgbClr val="FFFF00"/>
                        </a:buClr>
                        <a:defRPr>
                          <a:solidFill>
                            <a:schemeClr val="tx1"/>
                          </a:solidFill>
                          <a:latin typeface="Arial" panose="020B0604020202020204" pitchFamily="34" charset="0"/>
                        </a:defRPr>
                      </a:lvl7pPr>
                      <a:lvl8pPr fontAlgn="base">
                        <a:spcBef>
                          <a:spcPct val="20000"/>
                        </a:spcBef>
                        <a:spcAft>
                          <a:spcPct val="0"/>
                        </a:spcAft>
                        <a:buClr>
                          <a:srgbClr val="FFFF00"/>
                        </a:buClr>
                        <a:defRPr>
                          <a:solidFill>
                            <a:schemeClr val="tx1"/>
                          </a:solidFill>
                          <a:latin typeface="Arial" panose="020B0604020202020204" pitchFamily="34" charset="0"/>
                        </a:defRPr>
                      </a:lvl8pPr>
                      <a:lvl9pPr fontAlgn="base">
                        <a:spcBef>
                          <a:spcPct val="20000"/>
                        </a:spcBef>
                        <a:spcAft>
                          <a:spcPct val="0"/>
                        </a:spcAft>
                        <a:buClr>
                          <a:srgbClr val="FFFF00"/>
                        </a:buClr>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rgbClr val="FFFF00"/>
                        </a:buClr>
                        <a:buSzTx/>
                        <a:buFontTx/>
                        <a:buNone/>
                        <a:tabLst/>
                      </a:pPr>
                      <a:endParaRPr kumimoji="0" lang="en-GB" altLang="en-US" sz="2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2303" name="Rectangle 15"/>
          <p:cNvSpPr>
            <a:spLocks noChangeArrowheads="1"/>
          </p:cNvSpPr>
          <p:nvPr/>
        </p:nvSpPr>
        <p:spPr bwMode="auto">
          <a:xfrm>
            <a:off x="1403350" y="4437063"/>
            <a:ext cx="2232025" cy="136842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800">
                <a:solidFill>
                  <a:schemeClr val="tx1"/>
                </a:solidFill>
                <a:latin typeface="Arial" panose="020B0604020202020204" pitchFamily="34" charset="0"/>
              </a:defRPr>
            </a:lvl1pPr>
            <a:lvl2pPr marL="742950" indent="-285750">
              <a:defRPr sz="2800">
                <a:solidFill>
                  <a:schemeClr val="tx1"/>
                </a:solidFill>
                <a:latin typeface="Arial" panose="020B0604020202020204" pitchFamily="34" charset="0"/>
              </a:defRPr>
            </a:lvl2pPr>
            <a:lvl3pPr marL="1143000" indent="-228600">
              <a:defRPr sz="2800">
                <a:solidFill>
                  <a:schemeClr val="tx1"/>
                </a:solidFill>
                <a:latin typeface="Arial" panose="020B0604020202020204" pitchFamily="34" charset="0"/>
              </a:defRPr>
            </a:lvl3pPr>
            <a:lvl4pPr marL="1600200" indent="-228600">
              <a:defRPr sz="2800">
                <a:solidFill>
                  <a:schemeClr val="tx1"/>
                </a:solidFill>
                <a:latin typeface="Arial" panose="020B0604020202020204" pitchFamily="34" charset="0"/>
              </a:defRPr>
            </a:lvl4pPr>
            <a:lvl5pPr marL="2057400" indent="-228600">
              <a:defRPr sz="2800">
                <a:solidFill>
                  <a:schemeClr val="tx1"/>
                </a:solidFill>
                <a:latin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defRPr>
            </a:lvl9pPr>
          </a:lstStyle>
          <a:p>
            <a:pPr algn="ctr" eaLnBrk="1" hangingPunct="1"/>
            <a:r>
              <a:rPr lang="en-GB" altLang="en-US" sz="1800"/>
              <a:t>Text box</a:t>
            </a:r>
            <a:endParaRPr lang="en-US" altLang="en-US" sz="1800"/>
          </a:p>
        </p:txBody>
      </p:sp>
      <p:sp>
        <p:nvSpPr>
          <p:cNvPr id="12304" name="Rectangle 16"/>
          <p:cNvSpPr>
            <a:spLocks noChangeArrowheads="1"/>
          </p:cNvSpPr>
          <p:nvPr/>
        </p:nvSpPr>
        <p:spPr bwMode="auto">
          <a:xfrm>
            <a:off x="3944938" y="4437063"/>
            <a:ext cx="2232025" cy="1368425"/>
          </a:xfrm>
          <a:prstGeom prst="rect">
            <a:avLst/>
          </a:prstGeom>
          <a:solidFill>
            <a:schemeClr val="accent1"/>
          </a:solidFill>
          <a:ln w="9525">
            <a:solidFill>
              <a:schemeClr val="tx1"/>
            </a:solidFill>
            <a:miter lim="800000"/>
            <a:headEnd/>
            <a:tailEnd/>
          </a:ln>
          <a:effectLst>
            <a:outerShdw dist="107763" dir="2700000" algn="ctr" rotWithShape="0">
              <a:schemeClr val="bg2">
                <a:alpha val="50000"/>
              </a:schemeClr>
            </a:outerShdw>
          </a:effectLst>
        </p:spPr>
        <p:txBody>
          <a:bodyPr wrap="none" anchor="ctr"/>
          <a:lstStyle>
            <a:lvl1pPr>
              <a:defRPr sz="2800">
                <a:solidFill>
                  <a:schemeClr val="tx1"/>
                </a:solidFill>
                <a:latin typeface="Arial" panose="020B0604020202020204" pitchFamily="34" charset="0"/>
              </a:defRPr>
            </a:lvl1pPr>
            <a:lvl2pPr marL="742950" indent="-285750">
              <a:defRPr sz="2800">
                <a:solidFill>
                  <a:schemeClr val="tx1"/>
                </a:solidFill>
                <a:latin typeface="Arial" panose="020B0604020202020204" pitchFamily="34" charset="0"/>
              </a:defRPr>
            </a:lvl2pPr>
            <a:lvl3pPr marL="1143000" indent="-228600">
              <a:defRPr sz="2800">
                <a:solidFill>
                  <a:schemeClr val="tx1"/>
                </a:solidFill>
                <a:latin typeface="Arial" panose="020B0604020202020204" pitchFamily="34" charset="0"/>
              </a:defRPr>
            </a:lvl3pPr>
            <a:lvl4pPr marL="1600200" indent="-228600">
              <a:defRPr sz="2800">
                <a:solidFill>
                  <a:schemeClr val="tx1"/>
                </a:solidFill>
                <a:latin typeface="Arial" panose="020B0604020202020204" pitchFamily="34" charset="0"/>
              </a:defRPr>
            </a:lvl4pPr>
            <a:lvl5pPr marL="2057400" indent="-228600">
              <a:defRPr sz="2800">
                <a:solidFill>
                  <a:schemeClr val="tx1"/>
                </a:solidFill>
                <a:latin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defRPr>
            </a:lvl9pPr>
          </a:lstStyle>
          <a:p>
            <a:pPr algn="ctr" eaLnBrk="1" hangingPunct="1"/>
            <a:r>
              <a:rPr lang="en-GB" altLang="en-US" sz="1800"/>
              <a:t>Text box</a:t>
            </a:r>
          </a:p>
          <a:p>
            <a:pPr algn="ctr" eaLnBrk="1" hangingPunct="1"/>
            <a:r>
              <a:rPr lang="en-GB" altLang="en-US" sz="1800"/>
              <a:t>With shadow</a:t>
            </a:r>
            <a:endParaRPr lang="en-US" altLang="en-US" sz="1800"/>
          </a:p>
        </p:txBody>
      </p:sp>
      <p:sp>
        <p:nvSpPr>
          <p:cNvPr id="12305" name="Line 17"/>
          <p:cNvSpPr>
            <a:spLocks noChangeShapeType="1"/>
          </p:cNvSpPr>
          <p:nvPr/>
        </p:nvSpPr>
        <p:spPr bwMode="auto">
          <a:xfrm flipV="1">
            <a:off x="4067175" y="2420938"/>
            <a:ext cx="574675" cy="0"/>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ChangeArrowheads="1"/>
          </p:cNvSpPr>
          <p:nvPr/>
        </p:nvSpPr>
        <p:spPr bwMode="auto">
          <a:xfrm>
            <a:off x="539750" y="1268413"/>
            <a:ext cx="8208963" cy="5329237"/>
          </a:xfrm>
          <a:prstGeom prst="rect">
            <a:avLst/>
          </a:prstGeom>
          <a:noFill/>
          <a:ln>
            <a:noFill/>
          </a:ln>
          <a:effectLst/>
          <a:extLst>
            <a:ext uri="{909E8E84-426E-40DD-AFC4-6F175D3DCCD1}">
              <a14:hiddenFill xmlns:a14="http://schemas.microsoft.com/office/drawing/2010/main">
                <a:solidFill>
                  <a:srgbClr val="7FD7FC">
                    <a:alpha val="50195"/>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800">
                <a:solidFill>
                  <a:schemeClr val="tx1"/>
                </a:solidFill>
                <a:latin typeface="Arial" panose="020B0604020202020204" pitchFamily="34" charset="0"/>
              </a:defRPr>
            </a:lvl1pPr>
            <a:lvl2pPr marL="742950" indent="-285750">
              <a:defRPr sz="2800">
                <a:solidFill>
                  <a:schemeClr val="tx1"/>
                </a:solidFill>
                <a:latin typeface="Arial" panose="020B0604020202020204" pitchFamily="34" charset="0"/>
              </a:defRPr>
            </a:lvl2pPr>
            <a:lvl3pPr marL="1143000" indent="-228600">
              <a:defRPr sz="2800">
                <a:solidFill>
                  <a:schemeClr val="tx1"/>
                </a:solidFill>
                <a:latin typeface="Arial" panose="020B0604020202020204" pitchFamily="34" charset="0"/>
              </a:defRPr>
            </a:lvl3pPr>
            <a:lvl4pPr marL="1600200" indent="-228600">
              <a:defRPr sz="2800">
                <a:solidFill>
                  <a:schemeClr val="tx1"/>
                </a:solidFill>
                <a:latin typeface="Arial" panose="020B0604020202020204" pitchFamily="34" charset="0"/>
              </a:defRPr>
            </a:lvl4pPr>
            <a:lvl5pPr marL="2057400" indent="-228600">
              <a:defRPr sz="2800">
                <a:solidFill>
                  <a:schemeClr val="tx1"/>
                </a:solidFill>
                <a:latin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defRPr>
            </a:lvl9pPr>
          </a:lstStyle>
          <a:p>
            <a:pPr eaLnBrk="1" hangingPunct="1"/>
            <a:endParaRPr lang="en-GB" altLang="en-US"/>
          </a:p>
        </p:txBody>
      </p:sp>
      <p:sp>
        <p:nvSpPr>
          <p:cNvPr id="14339" name="Rectangle 3"/>
          <p:cNvSpPr>
            <a:spLocks noGrp="1" noChangeArrowheads="1"/>
          </p:cNvSpPr>
          <p:nvPr>
            <p:ph type="title"/>
          </p:nvPr>
        </p:nvSpPr>
        <p:spPr/>
        <p:txBody>
          <a:bodyPr/>
          <a:lstStyle/>
          <a:p>
            <a:pPr eaLnBrk="1" hangingPunct="1"/>
            <a:r>
              <a:rPr lang="en-GB" altLang="en-US" smtClean="0"/>
              <a:t>Use of templates</a:t>
            </a:r>
            <a:endParaRPr lang="en-US" altLang="en-US" smtClean="0"/>
          </a:p>
        </p:txBody>
      </p:sp>
      <p:sp>
        <p:nvSpPr>
          <p:cNvPr id="14340" name="Text Box 4"/>
          <p:cNvSpPr txBox="1">
            <a:spLocks noChangeArrowheads="1"/>
          </p:cNvSpPr>
          <p:nvPr/>
        </p:nvSpPr>
        <p:spPr bwMode="auto">
          <a:xfrm>
            <a:off x="1150938" y="1463675"/>
            <a:ext cx="6950075"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800">
                <a:solidFill>
                  <a:schemeClr val="tx1"/>
                </a:solidFill>
                <a:latin typeface="Arial" panose="020B0604020202020204" pitchFamily="34" charset="0"/>
              </a:defRPr>
            </a:lvl1pPr>
            <a:lvl2pPr marL="742950" indent="-285750">
              <a:defRPr sz="2800">
                <a:solidFill>
                  <a:schemeClr val="tx1"/>
                </a:solidFill>
                <a:latin typeface="Arial" panose="020B0604020202020204" pitchFamily="34" charset="0"/>
              </a:defRPr>
            </a:lvl2pPr>
            <a:lvl3pPr marL="1143000" indent="-228600">
              <a:defRPr sz="2800">
                <a:solidFill>
                  <a:schemeClr val="tx1"/>
                </a:solidFill>
                <a:latin typeface="Arial" panose="020B0604020202020204" pitchFamily="34" charset="0"/>
              </a:defRPr>
            </a:lvl3pPr>
            <a:lvl4pPr marL="1600200" indent="-228600">
              <a:defRPr sz="2800">
                <a:solidFill>
                  <a:schemeClr val="tx1"/>
                </a:solidFill>
                <a:latin typeface="Arial" panose="020B0604020202020204" pitchFamily="34" charset="0"/>
              </a:defRPr>
            </a:lvl4pPr>
            <a:lvl5pPr marL="2057400" indent="-228600">
              <a:defRPr sz="2800">
                <a:solidFill>
                  <a:schemeClr val="tx1"/>
                </a:solidFill>
                <a:latin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defRPr>
            </a:lvl9pPr>
          </a:lstStyle>
          <a:p>
            <a:pPr eaLnBrk="1" hangingPunct="1">
              <a:spcBef>
                <a:spcPct val="50000"/>
              </a:spcBef>
            </a:pPr>
            <a:r>
              <a:rPr lang="en-GB" altLang="en-US" sz="2000" b="1">
                <a:cs typeface="Arial" panose="020B0604020202020204" pitchFamily="34" charset="0"/>
              </a:rPr>
              <a:t>You are free to use these templates for your personal and business presentations.</a:t>
            </a:r>
          </a:p>
        </p:txBody>
      </p:sp>
      <p:sp>
        <p:nvSpPr>
          <p:cNvPr id="14341" name="Text Box 5"/>
          <p:cNvSpPr txBox="1">
            <a:spLocks noChangeArrowheads="1"/>
          </p:cNvSpPr>
          <p:nvPr/>
        </p:nvSpPr>
        <p:spPr bwMode="auto">
          <a:xfrm>
            <a:off x="1150938" y="3140075"/>
            <a:ext cx="3409950" cy="2251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defRPr sz="2800">
                <a:solidFill>
                  <a:schemeClr val="tx1"/>
                </a:solidFill>
                <a:latin typeface="Arial" panose="020B0604020202020204" pitchFamily="34" charset="0"/>
              </a:defRPr>
            </a:lvl1pPr>
            <a:lvl2pPr marL="742950" indent="-285750">
              <a:defRPr sz="2800">
                <a:solidFill>
                  <a:schemeClr val="tx1"/>
                </a:solidFill>
                <a:latin typeface="Arial" panose="020B0604020202020204" pitchFamily="34" charset="0"/>
              </a:defRPr>
            </a:lvl2pPr>
            <a:lvl3pPr marL="1143000" indent="-228600">
              <a:defRPr sz="2800">
                <a:solidFill>
                  <a:schemeClr val="tx1"/>
                </a:solidFill>
                <a:latin typeface="Arial" panose="020B0604020202020204" pitchFamily="34" charset="0"/>
              </a:defRPr>
            </a:lvl3pPr>
            <a:lvl4pPr marL="1600200" indent="-228600">
              <a:defRPr sz="2800">
                <a:solidFill>
                  <a:schemeClr val="tx1"/>
                </a:solidFill>
                <a:latin typeface="Arial" panose="020B0604020202020204" pitchFamily="34" charset="0"/>
              </a:defRPr>
            </a:lvl4pPr>
            <a:lvl5pPr marL="2057400" indent="-228600">
              <a:defRPr sz="2800">
                <a:solidFill>
                  <a:schemeClr val="tx1"/>
                </a:solidFill>
                <a:latin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defRPr>
            </a:lvl9pPr>
          </a:lstStyle>
          <a:p>
            <a:pPr eaLnBrk="1" hangingPunct="1"/>
            <a:r>
              <a:rPr lang="en-GB" altLang="en-US" sz="1600" b="1" u="sng">
                <a:cs typeface="Arial" panose="020B0604020202020204" pitchFamily="34" charset="0"/>
              </a:rPr>
              <a:t>Do</a:t>
            </a:r>
          </a:p>
          <a:p>
            <a:pPr eaLnBrk="1" hangingPunct="1">
              <a:buFont typeface="Wingdings" panose="05000000000000000000" pitchFamily="2" charset="2"/>
              <a:buChar char="ü"/>
            </a:pPr>
            <a:r>
              <a:rPr lang="en-GB" altLang="en-US" sz="1400">
                <a:cs typeface="Arial" panose="020B0604020202020204" pitchFamily="34" charset="0"/>
              </a:rPr>
              <a:t>Use these templates for your presentations</a:t>
            </a:r>
          </a:p>
          <a:p>
            <a:pPr eaLnBrk="1" hangingPunct="1">
              <a:buFont typeface="Wingdings" panose="05000000000000000000" pitchFamily="2" charset="2"/>
              <a:buChar char="ü"/>
            </a:pPr>
            <a:r>
              <a:rPr lang="en-GB" altLang="en-US" sz="1400">
                <a:cs typeface="Arial" panose="020B0604020202020204" pitchFamily="34" charset="0"/>
              </a:rPr>
              <a:t>Display your presentation on a web site provided that it is not for the purpose of downloading the template.</a:t>
            </a:r>
          </a:p>
          <a:p>
            <a:pPr eaLnBrk="1" hangingPunct="1">
              <a:buFont typeface="Wingdings" panose="05000000000000000000" pitchFamily="2" charset="2"/>
              <a:buChar char="ü"/>
            </a:pPr>
            <a:r>
              <a:rPr lang="en-US" altLang="en-US" sz="1400">
                <a:cs typeface="Arial" panose="020B0604020202020204" pitchFamily="34" charset="0"/>
              </a:rPr>
              <a:t>If you like these templates, we would always appreciate a link back to our website.  Many thanks.</a:t>
            </a:r>
          </a:p>
          <a:p>
            <a:pPr eaLnBrk="1" hangingPunct="1">
              <a:buFont typeface="Wingdings" panose="05000000000000000000" pitchFamily="2" charset="2"/>
              <a:buChar char="ü"/>
            </a:pPr>
            <a:endParaRPr lang="en-US" altLang="en-US" sz="1400">
              <a:cs typeface="Arial" panose="020B0604020202020204" pitchFamily="34" charset="0"/>
            </a:endParaRPr>
          </a:p>
        </p:txBody>
      </p:sp>
      <p:sp>
        <p:nvSpPr>
          <p:cNvPr id="14342" name="Text Box 6"/>
          <p:cNvSpPr txBox="1">
            <a:spLocks noChangeArrowheads="1"/>
          </p:cNvSpPr>
          <p:nvPr/>
        </p:nvSpPr>
        <p:spPr bwMode="auto">
          <a:xfrm>
            <a:off x="4495800" y="3140075"/>
            <a:ext cx="3640138" cy="2038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defRPr sz="2800">
                <a:solidFill>
                  <a:schemeClr val="tx1"/>
                </a:solidFill>
                <a:latin typeface="Arial" panose="020B0604020202020204" pitchFamily="34" charset="0"/>
              </a:defRPr>
            </a:lvl1pPr>
            <a:lvl2pPr marL="742950" indent="-285750">
              <a:defRPr sz="2800">
                <a:solidFill>
                  <a:schemeClr val="tx1"/>
                </a:solidFill>
                <a:latin typeface="Arial" panose="020B0604020202020204" pitchFamily="34" charset="0"/>
              </a:defRPr>
            </a:lvl2pPr>
            <a:lvl3pPr marL="1143000" indent="-228600">
              <a:defRPr sz="2800">
                <a:solidFill>
                  <a:schemeClr val="tx1"/>
                </a:solidFill>
                <a:latin typeface="Arial" panose="020B0604020202020204" pitchFamily="34" charset="0"/>
              </a:defRPr>
            </a:lvl3pPr>
            <a:lvl4pPr marL="1600200" indent="-228600">
              <a:defRPr sz="2800">
                <a:solidFill>
                  <a:schemeClr val="tx1"/>
                </a:solidFill>
                <a:latin typeface="Arial" panose="020B0604020202020204" pitchFamily="34" charset="0"/>
              </a:defRPr>
            </a:lvl4pPr>
            <a:lvl5pPr marL="2057400" indent="-228600">
              <a:defRPr sz="2800">
                <a:solidFill>
                  <a:schemeClr val="tx1"/>
                </a:solidFill>
                <a:latin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defRPr>
            </a:lvl9pPr>
          </a:lstStyle>
          <a:p>
            <a:pPr eaLnBrk="1" hangingPunct="1"/>
            <a:r>
              <a:rPr lang="en-GB" altLang="en-US" sz="1600" b="1" u="sng">
                <a:cs typeface="Arial" panose="020B0604020202020204" pitchFamily="34" charset="0"/>
              </a:rPr>
              <a:t>Don’t</a:t>
            </a:r>
          </a:p>
          <a:p>
            <a:pPr eaLnBrk="1" hangingPunct="1">
              <a:buFont typeface="Wingdings" panose="05000000000000000000" pitchFamily="2" charset="2"/>
              <a:buChar char="û"/>
            </a:pPr>
            <a:r>
              <a:rPr lang="en-GB" altLang="en-US" sz="1400">
                <a:cs typeface="Arial" panose="020B0604020202020204" pitchFamily="34" charset="0"/>
              </a:rPr>
              <a:t>Resell or distribute these templates</a:t>
            </a:r>
          </a:p>
          <a:p>
            <a:pPr eaLnBrk="1" hangingPunct="1">
              <a:buFont typeface="Wingdings" panose="05000000000000000000" pitchFamily="2" charset="2"/>
              <a:buChar char="û"/>
            </a:pPr>
            <a:r>
              <a:rPr lang="en-GB" altLang="en-US" sz="1400">
                <a:cs typeface="Arial" panose="020B0604020202020204" pitchFamily="34" charset="0"/>
              </a:rPr>
              <a:t>Put these templates on a website for download.  This includes uploading them onto file sharing networks like Slideshare, Myspace, Facebook, bit torrent etc</a:t>
            </a:r>
          </a:p>
          <a:p>
            <a:pPr eaLnBrk="1" hangingPunct="1">
              <a:buFont typeface="Wingdings" panose="05000000000000000000" pitchFamily="2" charset="2"/>
              <a:buChar char="û"/>
            </a:pPr>
            <a:r>
              <a:rPr lang="en-GB" altLang="en-US" sz="1400">
                <a:cs typeface="Arial" panose="020B0604020202020204" pitchFamily="34" charset="0"/>
              </a:rPr>
              <a:t>Pass off any of our created content as your own work</a:t>
            </a:r>
            <a:endParaRPr lang="en-US" altLang="en-US" sz="1400">
              <a:cs typeface="Arial" panose="020B0604020202020204" pitchFamily="34" charset="0"/>
            </a:endParaRPr>
          </a:p>
        </p:txBody>
      </p:sp>
      <p:sp>
        <p:nvSpPr>
          <p:cNvPr id="14343" name="Text Box 7"/>
          <p:cNvSpPr txBox="1">
            <a:spLocks noChangeArrowheads="1"/>
          </p:cNvSpPr>
          <p:nvPr/>
        </p:nvSpPr>
        <p:spPr bwMode="auto">
          <a:xfrm>
            <a:off x="1042988" y="5422900"/>
            <a:ext cx="7164387" cy="915988"/>
          </a:xfrm>
          <a:prstGeom prst="rect">
            <a:avLst/>
          </a:prstGeom>
          <a:noFill/>
          <a:ln>
            <a:noFill/>
          </a:ln>
          <a:effectLst/>
          <a:extLst>
            <a:ext uri="{909E8E84-426E-40DD-AFC4-6F175D3DCCD1}">
              <a14:hiddenFill xmlns:a14="http://schemas.microsoft.com/office/drawing/2010/main">
                <a:solidFill>
                  <a:srgbClr val="FFFFFF">
                    <a:alpha val="74901"/>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sz="2800">
                <a:solidFill>
                  <a:schemeClr val="tx1"/>
                </a:solidFill>
                <a:latin typeface="Arial" panose="020B0604020202020204" pitchFamily="34" charset="0"/>
              </a:defRPr>
            </a:lvl1pPr>
            <a:lvl2pPr>
              <a:defRPr sz="2800">
                <a:solidFill>
                  <a:schemeClr val="tx1"/>
                </a:solidFill>
                <a:latin typeface="Arial" panose="020B0604020202020204" pitchFamily="34" charset="0"/>
              </a:defRPr>
            </a:lvl2pPr>
            <a:lvl3pPr marL="1143000" indent="-228600">
              <a:defRPr sz="2800">
                <a:solidFill>
                  <a:schemeClr val="tx1"/>
                </a:solidFill>
                <a:latin typeface="Arial" panose="020B0604020202020204" pitchFamily="34" charset="0"/>
              </a:defRPr>
            </a:lvl3pPr>
            <a:lvl4pPr marL="1600200" indent="-228600">
              <a:defRPr sz="2800">
                <a:solidFill>
                  <a:schemeClr val="tx1"/>
                </a:solidFill>
                <a:latin typeface="Arial" panose="020B0604020202020204" pitchFamily="34" charset="0"/>
              </a:defRPr>
            </a:lvl4pPr>
            <a:lvl5pPr marL="2057400" indent="-228600">
              <a:defRPr sz="2800">
                <a:solidFill>
                  <a:schemeClr val="tx1"/>
                </a:solidFill>
                <a:latin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defRPr>
            </a:lvl9pPr>
          </a:lstStyle>
          <a:p>
            <a:pPr lvl="1" algn="ctr" eaLnBrk="1" hangingPunct="1">
              <a:lnSpc>
                <a:spcPct val="90000"/>
              </a:lnSpc>
              <a:spcBef>
                <a:spcPct val="20000"/>
              </a:spcBef>
              <a:buClr>
                <a:schemeClr val="accent1"/>
              </a:buClr>
            </a:pPr>
            <a:r>
              <a:rPr lang="en-GB" altLang="en-US" sz="2000" b="1">
                <a:cs typeface="Arial" panose="020B0604020202020204" pitchFamily="34" charset="0"/>
              </a:rPr>
              <a:t>You can find many more free templates on the Presentation Magazine website </a:t>
            </a:r>
            <a:r>
              <a:rPr lang="en-GB" altLang="en-US" sz="2000" b="1">
                <a:cs typeface="Arial" panose="020B0604020202020204" pitchFamily="34" charset="0"/>
                <a:hlinkClick r:id="rId3"/>
              </a:rPr>
              <a:t>www.presentationmagazine.com</a:t>
            </a:r>
            <a:r>
              <a:rPr lang="en-GB" altLang="en-US" sz="2000" b="1">
                <a:cs typeface="Arial" panose="020B0604020202020204" pitchFamily="34" charset="0"/>
              </a:rPr>
              <a:t>  </a:t>
            </a:r>
            <a:endParaRPr lang="en-US" altLang="en-US" sz="2000" b="1">
              <a:cs typeface="Arial" panose="020B0604020202020204" pitchFamily="34" charset="0"/>
            </a:endParaRPr>
          </a:p>
        </p:txBody>
      </p:sp>
      <p:sp>
        <p:nvSpPr>
          <p:cNvPr id="14344" name="Text Box 8"/>
          <p:cNvSpPr txBox="1">
            <a:spLocks noChangeArrowheads="1"/>
          </p:cNvSpPr>
          <p:nvPr/>
        </p:nvSpPr>
        <p:spPr bwMode="auto">
          <a:xfrm>
            <a:off x="1150938" y="2360613"/>
            <a:ext cx="6926262" cy="730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800">
                <a:solidFill>
                  <a:schemeClr val="tx1"/>
                </a:solidFill>
                <a:latin typeface="Arial" panose="020B0604020202020204" pitchFamily="34" charset="0"/>
              </a:defRPr>
            </a:lvl1pPr>
            <a:lvl2pPr marL="742950" indent="-285750">
              <a:defRPr sz="2800">
                <a:solidFill>
                  <a:schemeClr val="tx1"/>
                </a:solidFill>
                <a:latin typeface="Arial" panose="020B0604020202020204" pitchFamily="34" charset="0"/>
              </a:defRPr>
            </a:lvl2pPr>
            <a:lvl3pPr marL="1143000" indent="-228600">
              <a:defRPr sz="2800">
                <a:solidFill>
                  <a:schemeClr val="tx1"/>
                </a:solidFill>
                <a:latin typeface="Arial" panose="020B0604020202020204" pitchFamily="34" charset="0"/>
              </a:defRPr>
            </a:lvl3pPr>
            <a:lvl4pPr marL="1600200" indent="-228600">
              <a:defRPr sz="2800">
                <a:solidFill>
                  <a:schemeClr val="tx1"/>
                </a:solidFill>
                <a:latin typeface="Arial" panose="020B0604020202020204" pitchFamily="34" charset="0"/>
              </a:defRPr>
            </a:lvl4pPr>
            <a:lvl5pPr marL="2057400" indent="-228600">
              <a:defRPr sz="2800">
                <a:solidFill>
                  <a:schemeClr val="tx1"/>
                </a:solidFill>
                <a:latin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defRPr>
            </a:lvl9pPr>
          </a:lstStyle>
          <a:p>
            <a:pPr eaLnBrk="1" hangingPunct="1">
              <a:spcBef>
                <a:spcPct val="50000"/>
              </a:spcBef>
            </a:pPr>
            <a:r>
              <a:rPr lang="en-GB" altLang="en-US" sz="1400">
                <a:cs typeface="Arial" panose="020B0604020202020204" pitchFamily="34" charset="0"/>
              </a:rPr>
              <a:t>We have put a lot of work into developing all these templates and retain the copyright in them.  They are not Open Source templates.  You can use them freely providing that you do not redistribute or sell them.</a:t>
            </a:r>
            <a:endParaRPr lang="en-US" altLang="en-US" sz="1400">
              <a:cs typeface="Arial" panose="020B0604020202020204" pitchFamily="34" charset="0"/>
            </a:endParaRP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Default Design">
  <a:themeElements>
    <a:clrScheme name="Default Design 15">
      <a:dk1>
        <a:srgbClr val="336699"/>
      </a:dk1>
      <a:lt1>
        <a:srgbClr val="FFFFFF"/>
      </a:lt1>
      <a:dk2>
        <a:srgbClr val="000000"/>
      </a:dk2>
      <a:lt2>
        <a:srgbClr val="FFFFFF"/>
      </a:lt2>
      <a:accent1>
        <a:srgbClr val="333333"/>
      </a:accent1>
      <a:accent2>
        <a:srgbClr val="808080"/>
      </a:accent2>
      <a:accent3>
        <a:srgbClr val="AAAAAA"/>
      </a:accent3>
      <a:accent4>
        <a:srgbClr val="DADADA"/>
      </a:accent4>
      <a:accent5>
        <a:srgbClr val="ADADAD"/>
      </a:accent5>
      <a:accent6>
        <a:srgbClr val="737373"/>
      </a:accent6>
      <a:hlink>
        <a:srgbClr val="969696"/>
      </a:hlink>
      <a:folHlink>
        <a:srgbClr val="C0C0C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336699"/>
        </a:dk1>
        <a:lt1>
          <a:srgbClr val="FFFFFF"/>
        </a:lt1>
        <a:dk2>
          <a:srgbClr val="000000"/>
        </a:dk2>
        <a:lt2>
          <a:srgbClr val="E3EBF1"/>
        </a:lt2>
        <a:accent1>
          <a:srgbClr val="B2B2B2"/>
        </a:accent1>
        <a:accent2>
          <a:srgbClr val="808080"/>
        </a:accent2>
        <a:accent3>
          <a:srgbClr val="AAAAAA"/>
        </a:accent3>
        <a:accent4>
          <a:srgbClr val="DADADA"/>
        </a:accent4>
        <a:accent5>
          <a:srgbClr val="D5D5D5"/>
        </a:accent5>
        <a:accent6>
          <a:srgbClr val="737373"/>
        </a:accent6>
        <a:hlink>
          <a:srgbClr val="969696"/>
        </a:hlink>
        <a:folHlink>
          <a:srgbClr val="C0C0C0"/>
        </a:folHlink>
      </a:clrScheme>
      <a:clrMap bg1="dk2" tx1="lt1" bg2="dk1" tx2="lt2" accent1="accent1" accent2="accent2" accent3="accent3" accent4="accent4" accent5="accent5" accent6="accent6" hlink="hlink" folHlink="folHlink"/>
    </a:extraClrScheme>
    <a:extraClrScheme>
      <a:clrScheme name="Default Design 14">
        <a:dk1>
          <a:srgbClr val="336699"/>
        </a:dk1>
        <a:lt1>
          <a:srgbClr val="FFFFFF"/>
        </a:lt1>
        <a:dk2>
          <a:srgbClr val="000000"/>
        </a:dk2>
        <a:lt2>
          <a:srgbClr val="E3EBF1"/>
        </a:lt2>
        <a:accent1>
          <a:srgbClr val="333333"/>
        </a:accent1>
        <a:accent2>
          <a:srgbClr val="808080"/>
        </a:accent2>
        <a:accent3>
          <a:srgbClr val="AAAAAA"/>
        </a:accent3>
        <a:accent4>
          <a:srgbClr val="DADADA"/>
        </a:accent4>
        <a:accent5>
          <a:srgbClr val="ADADAD"/>
        </a:accent5>
        <a:accent6>
          <a:srgbClr val="737373"/>
        </a:accent6>
        <a:hlink>
          <a:srgbClr val="969696"/>
        </a:hlink>
        <a:folHlink>
          <a:srgbClr val="C0C0C0"/>
        </a:folHlink>
      </a:clrScheme>
      <a:clrMap bg1="dk2" tx1="lt1" bg2="dk1" tx2="lt2" accent1="accent1" accent2="accent2" accent3="accent3" accent4="accent4" accent5="accent5" accent6="accent6" hlink="hlink" folHlink="folHlink"/>
    </a:extraClrScheme>
    <a:extraClrScheme>
      <a:clrScheme name="Default Design 15">
        <a:dk1>
          <a:srgbClr val="336699"/>
        </a:dk1>
        <a:lt1>
          <a:srgbClr val="FFFFFF"/>
        </a:lt1>
        <a:dk2>
          <a:srgbClr val="000000"/>
        </a:dk2>
        <a:lt2>
          <a:srgbClr val="FFFFFF"/>
        </a:lt2>
        <a:accent1>
          <a:srgbClr val="333333"/>
        </a:accent1>
        <a:accent2>
          <a:srgbClr val="808080"/>
        </a:accent2>
        <a:accent3>
          <a:srgbClr val="AAAAAA"/>
        </a:accent3>
        <a:accent4>
          <a:srgbClr val="DADADA"/>
        </a:accent4>
        <a:accent5>
          <a:srgbClr val="ADADAD"/>
        </a:accent5>
        <a:accent6>
          <a:srgbClr val="737373"/>
        </a:accent6>
        <a:hlink>
          <a:srgbClr val="969696"/>
        </a:hlink>
        <a:folHlink>
          <a:srgbClr val="C0C0C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106</TotalTime>
  <Words>217</Words>
  <Application>Microsoft Office PowerPoint</Application>
  <PresentationFormat>On-screen Show (4:3)</PresentationFormat>
  <Paragraphs>35</Paragraphs>
  <Slides>6</Slides>
  <Notes>6</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6</vt:i4>
      </vt:variant>
    </vt:vector>
  </HeadingPairs>
  <TitlesOfParts>
    <vt:vector size="11" baseType="lpstr">
      <vt:lpstr>Arial</vt:lpstr>
      <vt:lpstr>Courier New</vt:lpstr>
      <vt:lpstr>Wingdings</vt:lpstr>
      <vt:lpstr>Default Design</vt:lpstr>
      <vt:lpstr>Microsoft Graph Chart</vt:lpstr>
      <vt:lpstr>Filmstrip</vt:lpstr>
      <vt:lpstr>Example of a Bullet Point Slide</vt:lpstr>
      <vt:lpstr>Example of a chart</vt:lpstr>
      <vt:lpstr>Picture slide</vt:lpstr>
      <vt:lpstr>Examples of default styles</vt:lpstr>
      <vt:lpstr>Use of templates</vt:lpstr>
    </vt:vector>
  </TitlesOfParts>
  <Company>Presentation Magazine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Filmstrip</dc:title>
  <dc:creator>Presentation Magazine</dc:creator>
  <cp:lastModifiedBy>Jonty Pearce</cp:lastModifiedBy>
  <cp:revision>9</cp:revision>
  <dcterms:created xsi:type="dcterms:W3CDTF">2005-04-05T14:19:59Z</dcterms:created>
  <dcterms:modified xsi:type="dcterms:W3CDTF">2015-02-22T11:06:46Z</dcterms:modified>
</cp:coreProperties>
</file>