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8" r:id="rId2"/>
    <p:sldId id="311" r:id="rId3"/>
    <p:sldId id="312" r:id="rId4"/>
    <p:sldId id="313" r:id="rId5"/>
    <p:sldId id="314" r:id="rId6"/>
    <p:sldId id="315" r:id="rId7"/>
  </p:sldIdLst>
  <p:sldSz cx="9144000" cy="6858000" type="screen4x3"/>
  <p:notesSz cx="6858000" cy="9144000"/>
  <p:defaultTextStyle>
    <a:defPPr>
      <a:defRPr lang="en-US"/>
    </a:defPPr>
    <a:lvl1pPr algn="l" rtl="0" eaLnBrk="0" fontAlgn="base" hangingPunct="0">
      <a:spcBef>
        <a:spcPct val="0"/>
      </a:spcBef>
      <a:spcAft>
        <a:spcPct val="0"/>
      </a:spcAft>
      <a:defRPr sz="28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8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8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8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800" kern="1200">
        <a:solidFill>
          <a:schemeClr val="tx1"/>
        </a:solidFill>
        <a:latin typeface="Arial" panose="020B0604020202020204" pitchFamily="34" charset="0"/>
        <a:ea typeface="+mn-ea"/>
        <a:cs typeface="+mn-cs"/>
      </a:defRPr>
    </a:lvl5pPr>
    <a:lvl6pPr marL="2286000" algn="l" defTabSz="914400" rtl="0" eaLnBrk="1" latinLnBrk="0" hangingPunct="1">
      <a:defRPr sz="2800" kern="1200">
        <a:solidFill>
          <a:schemeClr val="tx1"/>
        </a:solidFill>
        <a:latin typeface="Arial" panose="020B0604020202020204" pitchFamily="34" charset="0"/>
        <a:ea typeface="+mn-ea"/>
        <a:cs typeface="+mn-cs"/>
      </a:defRPr>
    </a:lvl6pPr>
    <a:lvl7pPr marL="2743200" algn="l" defTabSz="914400" rtl="0" eaLnBrk="1" latinLnBrk="0" hangingPunct="1">
      <a:defRPr sz="2800" kern="1200">
        <a:solidFill>
          <a:schemeClr val="tx1"/>
        </a:solidFill>
        <a:latin typeface="Arial" panose="020B0604020202020204" pitchFamily="34" charset="0"/>
        <a:ea typeface="+mn-ea"/>
        <a:cs typeface="+mn-cs"/>
      </a:defRPr>
    </a:lvl7pPr>
    <a:lvl8pPr marL="3200400" algn="l" defTabSz="914400" rtl="0" eaLnBrk="1" latinLnBrk="0" hangingPunct="1">
      <a:defRPr sz="2800" kern="1200">
        <a:solidFill>
          <a:schemeClr val="tx1"/>
        </a:solidFill>
        <a:latin typeface="Arial" panose="020B0604020202020204" pitchFamily="34" charset="0"/>
        <a:ea typeface="+mn-ea"/>
        <a:cs typeface="+mn-cs"/>
      </a:defRPr>
    </a:lvl8pPr>
    <a:lvl9pPr marL="3657600" algn="l" defTabSz="914400" rtl="0" eaLnBrk="1" latinLnBrk="0" hangingPunct="1">
      <a:defRPr sz="28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333333"/>
    <a:srgbClr val="FFFF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66" d="100"/>
          <a:sy n="66" d="100"/>
        </p:scale>
        <p:origin x="-2850" y="-122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95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10957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957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10957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10957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5EF7E0C3-2507-4EF6-8278-D32CF7851D86}" type="slidenum">
              <a:rPr lang="en-GB" altLang="en-US"/>
              <a:pPr>
                <a:defRPr/>
              </a:pPr>
              <a:t>‹#›</a:t>
            </a:fld>
            <a:endParaRPr lang="en-GB" altLang="en-US"/>
          </a:p>
        </p:txBody>
      </p:sp>
    </p:spTree>
    <p:extLst>
      <p:ext uri="{BB962C8B-B14F-4D97-AF65-F5344CB8AC3E}">
        <p14:creationId xmlns:p14="http://schemas.microsoft.com/office/powerpoint/2010/main" val="24017135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fld id="{D2543636-FB9D-47D5-8A9C-2DFD98BE673B}" type="slidenum">
              <a:rPr lang="en-GB" altLang="en-US" sz="1200"/>
              <a:pPr/>
              <a:t>1</a:t>
            </a:fld>
            <a:endParaRPr lang="en-GB" altLang="en-US" sz="1200"/>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1410394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fld id="{06A02793-DCA7-42F5-B079-2489A4AAE079}" type="slidenum">
              <a:rPr lang="en-GB" altLang="en-US" sz="1200"/>
              <a:pPr/>
              <a:t>2</a:t>
            </a:fld>
            <a:endParaRPr lang="en-GB" altLang="en-US" sz="1200"/>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1163247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fld id="{0B866D47-7069-4F27-A313-309933517F62}" type="slidenum">
              <a:rPr lang="en-GB" altLang="en-US" sz="1200"/>
              <a:pPr/>
              <a:t>3</a:t>
            </a:fld>
            <a:endParaRPr lang="en-GB" altLang="en-US" sz="1200"/>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6019894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fld id="{EC6FEE30-24FF-43D9-9F92-F78992190009}" type="slidenum">
              <a:rPr lang="en-GB" altLang="en-US" sz="1200"/>
              <a:pPr/>
              <a:t>4</a:t>
            </a:fld>
            <a:endParaRPr lang="en-GB" altLang="en-US" sz="1200"/>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8863973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fld id="{FB3B8384-FDF1-4E13-9CCC-2FAEDA70B59C}" type="slidenum">
              <a:rPr lang="en-GB" altLang="en-US" sz="1200"/>
              <a:pPr/>
              <a:t>5</a:t>
            </a:fld>
            <a:endParaRPr lang="en-GB" altLang="en-US" sz="1200"/>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466190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fld id="{EDF36289-D374-405F-9F51-0911C89CDD33}" type="slidenum">
              <a:rPr lang="en-GB" altLang="en-US" sz="1200"/>
              <a:pPr/>
              <a:t>6</a:t>
            </a:fld>
            <a:endParaRPr lang="en-GB" altLang="en-US" sz="1200"/>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40299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4"/>
          <p:cNvGrpSpPr>
            <a:grpSpLocks/>
          </p:cNvGrpSpPr>
          <p:nvPr/>
        </p:nvGrpSpPr>
        <p:grpSpPr bwMode="auto">
          <a:xfrm>
            <a:off x="36513" y="6191250"/>
            <a:ext cx="9144000" cy="333375"/>
            <a:chOff x="22" y="4020"/>
            <a:chExt cx="5760" cy="210"/>
          </a:xfrm>
        </p:grpSpPr>
        <p:sp>
          <p:nvSpPr>
            <p:cNvPr id="5" name="AutoShape 5"/>
            <p:cNvSpPr>
              <a:spLocks noChangeArrowheads="1"/>
            </p:cNvSpPr>
            <p:nvPr/>
          </p:nvSpPr>
          <p:spPr bwMode="auto">
            <a:xfrm>
              <a:off x="22"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6" name="AutoShape 6"/>
            <p:cNvSpPr>
              <a:spLocks noChangeArrowheads="1"/>
            </p:cNvSpPr>
            <p:nvPr/>
          </p:nvSpPr>
          <p:spPr bwMode="auto">
            <a:xfrm>
              <a:off x="266"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7" name="AutoShape 7"/>
            <p:cNvSpPr>
              <a:spLocks noChangeArrowheads="1"/>
            </p:cNvSpPr>
            <p:nvPr/>
          </p:nvSpPr>
          <p:spPr bwMode="auto">
            <a:xfrm>
              <a:off x="511"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8" name="AutoShape 8"/>
            <p:cNvSpPr>
              <a:spLocks noChangeArrowheads="1"/>
            </p:cNvSpPr>
            <p:nvPr/>
          </p:nvSpPr>
          <p:spPr bwMode="auto">
            <a:xfrm>
              <a:off x="755"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9" name="AutoShape 9"/>
            <p:cNvSpPr>
              <a:spLocks noChangeArrowheads="1"/>
            </p:cNvSpPr>
            <p:nvPr/>
          </p:nvSpPr>
          <p:spPr bwMode="auto">
            <a:xfrm>
              <a:off x="1000"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0" name="AutoShape 10"/>
            <p:cNvSpPr>
              <a:spLocks noChangeArrowheads="1"/>
            </p:cNvSpPr>
            <p:nvPr/>
          </p:nvSpPr>
          <p:spPr bwMode="auto">
            <a:xfrm>
              <a:off x="1244"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1" name="AutoShape 11"/>
            <p:cNvSpPr>
              <a:spLocks noChangeArrowheads="1"/>
            </p:cNvSpPr>
            <p:nvPr/>
          </p:nvSpPr>
          <p:spPr bwMode="auto">
            <a:xfrm>
              <a:off x="1489"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2" name="AutoShape 12"/>
            <p:cNvSpPr>
              <a:spLocks noChangeArrowheads="1"/>
            </p:cNvSpPr>
            <p:nvPr/>
          </p:nvSpPr>
          <p:spPr bwMode="auto">
            <a:xfrm>
              <a:off x="1733"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3" name="AutoShape 13"/>
            <p:cNvSpPr>
              <a:spLocks noChangeArrowheads="1"/>
            </p:cNvSpPr>
            <p:nvPr/>
          </p:nvSpPr>
          <p:spPr bwMode="auto">
            <a:xfrm>
              <a:off x="1978"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4" name="AutoShape 14"/>
            <p:cNvSpPr>
              <a:spLocks noChangeArrowheads="1"/>
            </p:cNvSpPr>
            <p:nvPr/>
          </p:nvSpPr>
          <p:spPr bwMode="auto">
            <a:xfrm>
              <a:off x="2222"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5" name="AutoShape 15"/>
            <p:cNvSpPr>
              <a:spLocks noChangeArrowheads="1"/>
            </p:cNvSpPr>
            <p:nvPr/>
          </p:nvSpPr>
          <p:spPr bwMode="auto">
            <a:xfrm>
              <a:off x="2711"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6" name="AutoShape 16"/>
            <p:cNvSpPr>
              <a:spLocks noChangeArrowheads="1"/>
            </p:cNvSpPr>
            <p:nvPr/>
          </p:nvSpPr>
          <p:spPr bwMode="auto">
            <a:xfrm>
              <a:off x="2956"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7" name="AutoShape 17"/>
            <p:cNvSpPr>
              <a:spLocks noChangeArrowheads="1"/>
            </p:cNvSpPr>
            <p:nvPr/>
          </p:nvSpPr>
          <p:spPr bwMode="auto">
            <a:xfrm>
              <a:off x="3200"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8" name="AutoShape 18"/>
            <p:cNvSpPr>
              <a:spLocks noChangeArrowheads="1"/>
            </p:cNvSpPr>
            <p:nvPr/>
          </p:nvSpPr>
          <p:spPr bwMode="auto">
            <a:xfrm>
              <a:off x="3445"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9" name="AutoShape 19"/>
            <p:cNvSpPr>
              <a:spLocks noChangeArrowheads="1"/>
            </p:cNvSpPr>
            <p:nvPr/>
          </p:nvSpPr>
          <p:spPr bwMode="auto">
            <a:xfrm>
              <a:off x="3689"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20" name="AutoShape 20"/>
            <p:cNvSpPr>
              <a:spLocks noChangeArrowheads="1"/>
            </p:cNvSpPr>
            <p:nvPr/>
          </p:nvSpPr>
          <p:spPr bwMode="auto">
            <a:xfrm>
              <a:off x="3934"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21" name="AutoShape 21"/>
            <p:cNvSpPr>
              <a:spLocks noChangeArrowheads="1"/>
            </p:cNvSpPr>
            <p:nvPr/>
          </p:nvSpPr>
          <p:spPr bwMode="auto">
            <a:xfrm>
              <a:off x="4423"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22" name="AutoShape 22"/>
            <p:cNvSpPr>
              <a:spLocks noChangeArrowheads="1"/>
            </p:cNvSpPr>
            <p:nvPr/>
          </p:nvSpPr>
          <p:spPr bwMode="auto">
            <a:xfrm>
              <a:off x="4667"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23" name="AutoShape 23"/>
            <p:cNvSpPr>
              <a:spLocks noChangeArrowheads="1"/>
            </p:cNvSpPr>
            <p:nvPr/>
          </p:nvSpPr>
          <p:spPr bwMode="auto">
            <a:xfrm>
              <a:off x="4912"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24" name="AutoShape 24"/>
            <p:cNvSpPr>
              <a:spLocks noChangeArrowheads="1"/>
            </p:cNvSpPr>
            <p:nvPr/>
          </p:nvSpPr>
          <p:spPr bwMode="auto">
            <a:xfrm>
              <a:off x="5156"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25" name="AutoShape 25"/>
            <p:cNvSpPr>
              <a:spLocks noChangeArrowheads="1"/>
            </p:cNvSpPr>
            <p:nvPr/>
          </p:nvSpPr>
          <p:spPr bwMode="auto">
            <a:xfrm>
              <a:off x="5401"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26" name="AutoShape 26"/>
            <p:cNvSpPr>
              <a:spLocks noChangeArrowheads="1"/>
            </p:cNvSpPr>
            <p:nvPr/>
          </p:nvSpPr>
          <p:spPr bwMode="auto">
            <a:xfrm>
              <a:off x="5646"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27" name="AutoShape 27"/>
            <p:cNvSpPr>
              <a:spLocks noChangeArrowheads="1"/>
            </p:cNvSpPr>
            <p:nvPr/>
          </p:nvSpPr>
          <p:spPr bwMode="auto">
            <a:xfrm>
              <a:off x="2467"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28" name="AutoShape 28"/>
            <p:cNvSpPr>
              <a:spLocks noChangeArrowheads="1"/>
            </p:cNvSpPr>
            <p:nvPr/>
          </p:nvSpPr>
          <p:spPr bwMode="auto">
            <a:xfrm>
              <a:off x="4178"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grpSp>
      <p:grpSp>
        <p:nvGrpSpPr>
          <p:cNvPr id="29" name="Group 29"/>
          <p:cNvGrpSpPr>
            <a:grpSpLocks/>
          </p:cNvGrpSpPr>
          <p:nvPr/>
        </p:nvGrpSpPr>
        <p:grpSpPr bwMode="auto">
          <a:xfrm>
            <a:off x="36513" y="123825"/>
            <a:ext cx="9144000" cy="333375"/>
            <a:chOff x="22" y="4020"/>
            <a:chExt cx="5760" cy="210"/>
          </a:xfrm>
        </p:grpSpPr>
        <p:sp>
          <p:nvSpPr>
            <p:cNvPr id="30" name="AutoShape 30"/>
            <p:cNvSpPr>
              <a:spLocks noChangeArrowheads="1"/>
            </p:cNvSpPr>
            <p:nvPr/>
          </p:nvSpPr>
          <p:spPr bwMode="auto">
            <a:xfrm>
              <a:off x="22"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31" name="AutoShape 31"/>
            <p:cNvSpPr>
              <a:spLocks noChangeArrowheads="1"/>
            </p:cNvSpPr>
            <p:nvPr/>
          </p:nvSpPr>
          <p:spPr bwMode="auto">
            <a:xfrm>
              <a:off x="266"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32" name="AutoShape 32"/>
            <p:cNvSpPr>
              <a:spLocks noChangeArrowheads="1"/>
            </p:cNvSpPr>
            <p:nvPr/>
          </p:nvSpPr>
          <p:spPr bwMode="auto">
            <a:xfrm>
              <a:off x="511"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33" name="AutoShape 33"/>
            <p:cNvSpPr>
              <a:spLocks noChangeArrowheads="1"/>
            </p:cNvSpPr>
            <p:nvPr/>
          </p:nvSpPr>
          <p:spPr bwMode="auto">
            <a:xfrm>
              <a:off x="755"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34" name="AutoShape 34"/>
            <p:cNvSpPr>
              <a:spLocks noChangeArrowheads="1"/>
            </p:cNvSpPr>
            <p:nvPr/>
          </p:nvSpPr>
          <p:spPr bwMode="auto">
            <a:xfrm>
              <a:off x="1000"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35" name="AutoShape 35"/>
            <p:cNvSpPr>
              <a:spLocks noChangeArrowheads="1"/>
            </p:cNvSpPr>
            <p:nvPr/>
          </p:nvSpPr>
          <p:spPr bwMode="auto">
            <a:xfrm>
              <a:off x="1244"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36" name="AutoShape 36"/>
            <p:cNvSpPr>
              <a:spLocks noChangeArrowheads="1"/>
            </p:cNvSpPr>
            <p:nvPr/>
          </p:nvSpPr>
          <p:spPr bwMode="auto">
            <a:xfrm>
              <a:off x="1489"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37" name="AutoShape 37"/>
            <p:cNvSpPr>
              <a:spLocks noChangeArrowheads="1"/>
            </p:cNvSpPr>
            <p:nvPr/>
          </p:nvSpPr>
          <p:spPr bwMode="auto">
            <a:xfrm>
              <a:off x="1733"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38" name="AutoShape 38"/>
            <p:cNvSpPr>
              <a:spLocks noChangeArrowheads="1"/>
            </p:cNvSpPr>
            <p:nvPr/>
          </p:nvSpPr>
          <p:spPr bwMode="auto">
            <a:xfrm>
              <a:off x="1978"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39" name="AutoShape 39"/>
            <p:cNvSpPr>
              <a:spLocks noChangeArrowheads="1"/>
            </p:cNvSpPr>
            <p:nvPr/>
          </p:nvSpPr>
          <p:spPr bwMode="auto">
            <a:xfrm>
              <a:off x="2222"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40" name="AutoShape 40"/>
            <p:cNvSpPr>
              <a:spLocks noChangeArrowheads="1"/>
            </p:cNvSpPr>
            <p:nvPr/>
          </p:nvSpPr>
          <p:spPr bwMode="auto">
            <a:xfrm>
              <a:off x="2711"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41" name="AutoShape 41"/>
            <p:cNvSpPr>
              <a:spLocks noChangeArrowheads="1"/>
            </p:cNvSpPr>
            <p:nvPr/>
          </p:nvSpPr>
          <p:spPr bwMode="auto">
            <a:xfrm>
              <a:off x="2956"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42" name="AutoShape 42"/>
            <p:cNvSpPr>
              <a:spLocks noChangeArrowheads="1"/>
            </p:cNvSpPr>
            <p:nvPr/>
          </p:nvSpPr>
          <p:spPr bwMode="auto">
            <a:xfrm>
              <a:off x="3200"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43" name="AutoShape 43"/>
            <p:cNvSpPr>
              <a:spLocks noChangeArrowheads="1"/>
            </p:cNvSpPr>
            <p:nvPr/>
          </p:nvSpPr>
          <p:spPr bwMode="auto">
            <a:xfrm>
              <a:off x="3445"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44" name="AutoShape 44"/>
            <p:cNvSpPr>
              <a:spLocks noChangeArrowheads="1"/>
            </p:cNvSpPr>
            <p:nvPr/>
          </p:nvSpPr>
          <p:spPr bwMode="auto">
            <a:xfrm>
              <a:off x="3689"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45" name="AutoShape 45"/>
            <p:cNvSpPr>
              <a:spLocks noChangeArrowheads="1"/>
            </p:cNvSpPr>
            <p:nvPr/>
          </p:nvSpPr>
          <p:spPr bwMode="auto">
            <a:xfrm>
              <a:off x="3934"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46" name="AutoShape 46"/>
            <p:cNvSpPr>
              <a:spLocks noChangeArrowheads="1"/>
            </p:cNvSpPr>
            <p:nvPr/>
          </p:nvSpPr>
          <p:spPr bwMode="auto">
            <a:xfrm>
              <a:off x="4423"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47" name="AutoShape 47"/>
            <p:cNvSpPr>
              <a:spLocks noChangeArrowheads="1"/>
            </p:cNvSpPr>
            <p:nvPr/>
          </p:nvSpPr>
          <p:spPr bwMode="auto">
            <a:xfrm>
              <a:off x="4667"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48" name="AutoShape 48"/>
            <p:cNvSpPr>
              <a:spLocks noChangeArrowheads="1"/>
            </p:cNvSpPr>
            <p:nvPr/>
          </p:nvSpPr>
          <p:spPr bwMode="auto">
            <a:xfrm>
              <a:off x="4912"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49" name="AutoShape 49"/>
            <p:cNvSpPr>
              <a:spLocks noChangeArrowheads="1"/>
            </p:cNvSpPr>
            <p:nvPr/>
          </p:nvSpPr>
          <p:spPr bwMode="auto">
            <a:xfrm>
              <a:off x="5156"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50" name="AutoShape 50"/>
            <p:cNvSpPr>
              <a:spLocks noChangeArrowheads="1"/>
            </p:cNvSpPr>
            <p:nvPr/>
          </p:nvSpPr>
          <p:spPr bwMode="auto">
            <a:xfrm>
              <a:off x="5401"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51" name="AutoShape 51"/>
            <p:cNvSpPr>
              <a:spLocks noChangeArrowheads="1"/>
            </p:cNvSpPr>
            <p:nvPr/>
          </p:nvSpPr>
          <p:spPr bwMode="auto">
            <a:xfrm>
              <a:off x="5646"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52" name="AutoShape 52"/>
            <p:cNvSpPr>
              <a:spLocks noChangeArrowheads="1"/>
            </p:cNvSpPr>
            <p:nvPr/>
          </p:nvSpPr>
          <p:spPr bwMode="auto">
            <a:xfrm>
              <a:off x="2467"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53" name="AutoShape 53"/>
            <p:cNvSpPr>
              <a:spLocks noChangeArrowheads="1"/>
            </p:cNvSpPr>
            <p:nvPr/>
          </p:nvSpPr>
          <p:spPr bwMode="auto">
            <a:xfrm>
              <a:off x="4178"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grpSp>
      <p:sp>
        <p:nvSpPr>
          <p:cNvPr id="54" name="Text Box 54"/>
          <p:cNvSpPr txBox="1">
            <a:spLocks noChangeArrowheads="1"/>
          </p:cNvSpPr>
          <p:nvPr/>
        </p:nvSpPr>
        <p:spPr bwMode="auto">
          <a:xfrm>
            <a:off x="0" y="6553200"/>
            <a:ext cx="9328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r>
              <a:rPr lang="en-GB" altLang="en-US" sz="1800">
                <a:solidFill>
                  <a:srgbClr val="FFFF00"/>
                </a:solidFill>
                <a:latin typeface="Courier New" panose="02070309020205020404" pitchFamily="49" charset="0"/>
              </a:rPr>
              <a:t>&gt;&gt;	0     &gt;&gt;	1     &gt;&gt; 	2     &gt;&gt; 	3     &gt;&gt; 	4   &gt;&gt;	</a:t>
            </a:r>
            <a:endParaRPr lang="en-US" altLang="en-US" sz="1800">
              <a:solidFill>
                <a:srgbClr val="FFFF00"/>
              </a:solidFill>
              <a:latin typeface="Courier New" panose="02070309020205020404" pitchFamily="49" charset="0"/>
            </a:endParaRPr>
          </a:p>
        </p:txBody>
      </p:sp>
      <p:sp>
        <p:nvSpPr>
          <p:cNvPr id="106498" name="Rectangle 2"/>
          <p:cNvSpPr>
            <a:spLocks noGrp="1" noChangeArrowheads="1"/>
          </p:cNvSpPr>
          <p:nvPr>
            <p:ph type="ctrTitle"/>
          </p:nvPr>
        </p:nvSpPr>
        <p:spPr>
          <a:xfrm>
            <a:off x="685800" y="2130425"/>
            <a:ext cx="7772400" cy="1470025"/>
          </a:xfrm>
        </p:spPr>
        <p:txBody>
          <a:bodyPr/>
          <a:lstStyle>
            <a:lvl1pPr>
              <a:defRPr sz="5400"/>
            </a:lvl1pPr>
          </a:lstStyle>
          <a:p>
            <a:pPr lvl="0"/>
            <a:r>
              <a:rPr lang="en-US" altLang="en-US" noProof="0" smtClean="0"/>
              <a:t>Click to edit Master title style</a:t>
            </a:r>
          </a:p>
        </p:txBody>
      </p:sp>
      <p:sp>
        <p:nvSpPr>
          <p:cNvPr id="106499"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smtClean="0"/>
              <a:t>Click to edit Master subtitle style</a:t>
            </a:r>
          </a:p>
        </p:txBody>
      </p:sp>
    </p:spTree>
    <p:extLst>
      <p:ext uri="{BB962C8B-B14F-4D97-AF65-F5344CB8AC3E}">
        <p14:creationId xmlns:p14="http://schemas.microsoft.com/office/powerpoint/2010/main" val="3672510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973372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49275"/>
            <a:ext cx="2057400" cy="557688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549275"/>
            <a:ext cx="6019800" cy="5576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3271361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549275"/>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773238"/>
            <a:ext cx="8229600" cy="4352925"/>
          </a:xfrm>
        </p:spPr>
        <p:txBody>
          <a:bodyPr/>
          <a:lstStyle/>
          <a:p>
            <a:pPr lvl="0"/>
            <a:endParaRPr lang="en-GB" noProof="0" smtClean="0"/>
          </a:p>
        </p:txBody>
      </p:sp>
    </p:spTree>
    <p:extLst>
      <p:ext uri="{BB962C8B-B14F-4D97-AF65-F5344CB8AC3E}">
        <p14:creationId xmlns:p14="http://schemas.microsoft.com/office/powerpoint/2010/main" val="1542090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49275"/>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773238"/>
            <a:ext cx="4038600" cy="4352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773238"/>
            <a:ext cx="4038600" cy="4352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185348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277610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3917312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773238"/>
            <a:ext cx="4038600" cy="4352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773238"/>
            <a:ext cx="4038600" cy="4352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462160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481711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1182857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8003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3164276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4247880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549275"/>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773238"/>
            <a:ext cx="8229600" cy="435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grpSp>
        <p:nvGrpSpPr>
          <p:cNvPr id="1028" name="Group 7"/>
          <p:cNvGrpSpPr>
            <a:grpSpLocks/>
          </p:cNvGrpSpPr>
          <p:nvPr/>
        </p:nvGrpSpPr>
        <p:grpSpPr bwMode="auto">
          <a:xfrm>
            <a:off x="36513" y="6191250"/>
            <a:ext cx="9144000" cy="333375"/>
            <a:chOff x="22" y="4020"/>
            <a:chExt cx="5760" cy="210"/>
          </a:xfrm>
        </p:grpSpPr>
        <p:sp>
          <p:nvSpPr>
            <p:cNvPr id="1055" name="AutoShape 8"/>
            <p:cNvSpPr>
              <a:spLocks noChangeArrowheads="1"/>
            </p:cNvSpPr>
            <p:nvPr/>
          </p:nvSpPr>
          <p:spPr bwMode="auto">
            <a:xfrm>
              <a:off x="22"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056" name="AutoShape 9"/>
            <p:cNvSpPr>
              <a:spLocks noChangeArrowheads="1"/>
            </p:cNvSpPr>
            <p:nvPr/>
          </p:nvSpPr>
          <p:spPr bwMode="auto">
            <a:xfrm>
              <a:off x="266"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057" name="AutoShape 10"/>
            <p:cNvSpPr>
              <a:spLocks noChangeArrowheads="1"/>
            </p:cNvSpPr>
            <p:nvPr/>
          </p:nvSpPr>
          <p:spPr bwMode="auto">
            <a:xfrm>
              <a:off x="511"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058" name="AutoShape 11"/>
            <p:cNvSpPr>
              <a:spLocks noChangeArrowheads="1"/>
            </p:cNvSpPr>
            <p:nvPr/>
          </p:nvSpPr>
          <p:spPr bwMode="auto">
            <a:xfrm>
              <a:off x="755"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059" name="AutoShape 12"/>
            <p:cNvSpPr>
              <a:spLocks noChangeArrowheads="1"/>
            </p:cNvSpPr>
            <p:nvPr/>
          </p:nvSpPr>
          <p:spPr bwMode="auto">
            <a:xfrm>
              <a:off x="1000"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060" name="AutoShape 13"/>
            <p:cNvSpPr>
              <a:spLocks noChangeArrowheads="1"/>
            </p:cNvSpPr>
            <p:nvPr/>
          </p:nvSpPr>
          <p:spPr bwMode="auto">
            <a:xfrm>
              <a:off x="1244"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061" name="AutoShape 14"/>
            <p:cNvSpPr>
              <a:spLocks noChangeArrowheads="1"/>
            </p:cNvSpPr>
            <p:nvPr/>
          </p:nvSpPr>
          <p:spPr bwMode="auto">
            <a:xfrm>
              <a:off x="1489"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062" name="AutoShape 15"/>
            <p:cNvSpPr>
              <a:spLocks noChangeArrowheads="1"/>
            </p:cNvSpPr>
            <p:nvPr/>
          </p:nvSpPr>
          <p:spPr bwMode="auto">
            <a:xfrm>
              <a:off x="1733"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063" name="AutoShape 16"/>
            <p:cNvSpPr>
              <a:spLocks noChangeArrowheads="1"/>
            </p:cNvSpPr>
            <p:nvPr/>
          </p:nvSpPr>
          <p:spPr bwMode="auto">
            <a:xfrm>
              <a:off x="1978"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064" name="AutoShape 17"/>
            <p:cNvSpPr>
              <a:spLocks noChangeArrowheads="1"/>
            </p:cNvSpPr>
            <p:nvPr/>
          </p:nvSpPr>
          <p:spPr bwMode="auto">
            <a:xfrm>
              <a:off x="2222"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065" name="AutoShape 18"/>
            <p:cNvSpPr>
              <a:spLocks noChangeArrowheads="1"/>
            </p:cNvSpPr>
            <p:nvPr/>
          </p:nvSpPr>
          <p:spPr bwMode="auto">
            <a:xfrm>
              <a:off x="2711"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066" name="AutoShape 19"/>
            <p:cNvSpPr>
              <a:spLocks noChangeArrowheads="1"/>
            </p:cNvSpPr>
            <p:nvPr/>
          </p:nvSpPr>
          <p:spPr bwMode="auto">
            <a:xfrm>
              <a:off x="2956"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067" name="AutoShape 20"/>
            <p:cNvSpPr>
              <a:spLocks noChangeArrowheads="1"/>
            </p:cNvSpPr>
            <p:nvPr/>
          </p:nvSpPr>
          <p:spPr bwMode="auto">
            <a:xfrm>
              <a:off x="3200"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068" name="AutoShape 21"/>
            <p:cNvSpPr>
              <a:spLocks noChangeArrowheads="1"/>
            </p:cNvSpPr>
            <p:nvPr/>
          </p:nvSpPr>
          <p:spPr bwMode="auto">
            <a:xfrm>
              <a:off x="3445"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069" name="AutoShape 22"/>
            <p:cNvSpPr>
              <a:spLocks noChangeArrowheads="1"/>
            </p:cNvSpPr>
            <p:nvPr/>
          </p:nvSpPr>
          <p:spPr bwMode="auto">
            <a:xfrm>
              <a:off x="3689"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070" name="AutoShape 23"/>
            <p:cNvSpPr>
              <a:spLocks noChangeArrowheads="1"/>
            </p:cNvSpPr>
            <p:nvPr/>
          </p:nvSpPr>
          <p:spPr bwMode="auto">
            <a:xfrm>
              <a:off x="3934"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071" name="AutoShape 24"/>
            <p:cNvSpPr>
              <a:spLocks noChangeArrowheads="1"/>
            </p:cNvSpPr>
            <p:nvPr/>
          </p:nvSpPr>
          <p:spPr bwMode="auto">
            <a:xfrm>
              <a:off x="4423"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072" name="AutoShape 25"/>
            <p:cNvSpPr>
              <a:spLocks noChangeArrowheads="1"/>
            </p:cNvSpPr>
            <p:nvPr/>
          </p:nvSpPr>
          <p:spPr bwMode="auto">
            <a:xfrm>
              <a:off x="4667"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073" name="AutoShape 26"/>
            <p:cNvSpPr>
              <a:spLocks noChangeArrowheads="1"/>
            </p:cNvSpPr>
            <p:nvPr/>
          </p:nvSpPr>
          <p:spPr bwMode="auto">
            <a:xfrm>
              <a:off x="4912"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074" name="AutoShape 27"/>
            <p:cNvSpPr>
              <a:spLocks noChangeArrowheads="1"/>
            </p:cNvSpPr>
            <p:nvPr/>
          </p:nvSpPr>
          <p:spPr bwMode="auto">
            <a:xfrm>
              <a:off x="5156"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075" name="AutoShape 28"/>
            <p:cNvSpPr>
              <a:spLocks noChangeArrowheads="1"/>
            </p:cNvSpPr>
            <p:nvPr/>
          </p:nvSpPr>
          <p:spPr bwMode="auto">
            <a:xfrm>
              <a:off x="5401"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076" name="AutoShape 29"/>
            <p:cNvSpPr>
              <a:spLocks noChangeArrowheads="1"/>
            </p:cNvSpPr>
            <p:nvPr/>
          </p:nvSpPr>
          <p:spPr bwMode="auto">
            <a:xfrm>
              <a:off x="5646"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077" name="AutoShape 30"/>
            <p:cNvSpPr>
              <a:spLocks noChangeArrowheads="1"/>
            </p:cNvSpPr>
            <p:nvPr/>
          </p:nvSpPr>
          <p:spPr bwMode="auto">
            <a:xfrm>
              <a:off x="2467"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078" name="AutoShape 31"/>
            <p:cNvSpPr>
              <a:spLocks noChangeArrowheads="1"/>
            </p:cNvSpPr>
            <p:nvPr/>
          </p:nvSpPr>
          <p:spPr bwMode="auto">
            <a:xfrm>
              <a:off x="4178"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grpSp>
      <p:grpSp>
        <p:nvGrpSpPr>
          <p:cNvPr id="1029" name="Group 32"/>
          <p:cNvGrpSpPr>
            <a:grpSpLocks/>
          </p:cNvGrpSpPr>
          <p:nvPr/>
        </p:nvGrpSpPr>
        <p:grpSpPr bwMode="auto">
          <a:xfrm>
            <a:off x="36513" y="123825"/>
            <a:ext cx="9144000" cy="333375"/>
            <a:chOff x="22" y="4020"/>
            <a:chExt cx="5760" cy="210"/>
          </a:xfrm>
        </p:grpSpPr>
        <p:sp>
          <p:nvSpPr>
            <p:cNvPr id="1031" name="AutoShape 33"/>
            <p:cNvSpPr>
              <a:spLocks noChangeArrowheads="1"/>
            </p:cNvSpPr>
            <p:nvPr/>
          </p:nvSpPr>
          <p:spPr bwMode="auto">
            <a:xfrm>
              <a:off x="22"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032" name="AutoShape 34"/>
            <p:cNvSpPr>
              <a:spLocks noChangeArrowheads="1"/>
            </p:cNvSpPr>
            <p:nvPr/>
          </p:nvSpPr>
          <p:spPr bwMode="auto">
            <a:xfrm>
              <a:off x="266"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033" name="AutoShape 35"/>
            <p:cNvSpPr>
              <a:spLocks noChangeArrowheads="1"/>
            </p:cNvSpPr>
            <p:nvPr/>
          </p:nvSpPr>
          <p:spPr bwMode="auto">
            <a:xfrm>
              <a:off x="511"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034" name="AutoShape 36"/>
            <p:cNvSpPr>
              <a:spLocks noChangeArrowheads="1"/>
            </p:cNvSpPr>
            <p:nvPr/>
          </p:nvSpPr>
          <p:spPr bwMode="auto">
            <a:xfrm>
              <a:off x="755"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035" name="AutoShape 37"/>
            <p:cNvSpPr>
              <a:spLocks noChangeArrowheads="1"/>
            </p:cNvSpPr>
            <p:nvPr/>
          </p:nvSpPr>
          <p:spPr bwMode="auto">
            <a:xfrm>
              <a:off x="1000"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036" name="AutoShape 38"/>
            <p:cNvSpPr>
              <a:spLocks noChangeArrowheads="1"/>
            </p:cNvSpPr>
            <p:nvPr/>
          </p:nvSpPr>
          <p:spPr bwMode="auto">
            <a:xfrm>
              <a:off x="1244"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037" name="AutoShape 39"/>
            <p:cNvSpPr>
              <a:spLocks noChangeArrowheads="1"/>
            </p:cNvSpPr>
            <p:nvPr/>
          </p:nvSpPr>
          <p:spPr bwMode="auto">
            <a:xfrm>
              <a:off x="1489"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038" name="AutoShape 40"/>
            <p:cNvSpPr>
              <a:spLocks noChangeArrowheads="1"/>
            </p:cNvSpPr>
            <p:nvPr/>
          </p:nvSpPr>
          <p:spPr bwMode="auto">
            <a:xfrm>
              <a:off x="1733"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039" name="AutoShape 41"/>
            <p:cNvSpPr>
              <a:spLocks noChangeArrowheads="1"/>
            </p:cNvSpPr>
            <p:nvPr/>
          </p:nvSpPr>
          <p:spPr bwMode="auto">
            <a:xfrm>
              <a:off x="1978"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040" name="AutoShape 42"/>
            <p:cNvSpPr>
              <a:spLocks noChangeArrowheads="1"/>
            </p:cNvSpPr>
            <p:nvPr/>
          </p:nvSpPr>
          <p:spPr bwMode="auto">
            <a:xfrm>
              <a:off x="2222"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041" name="AutoShape 43"/>
            <p:cNvSpPr>
              <a:spLocks noChangeArrowheads="1"/>
            </p:cNvSpPr>
            <p:nvPr/>
          </p:nvSpPr>
          <p:spPr bwMode="auto">
            <a:xfrm>
              <a:off x="2711"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042" name="AutoShape 44"/>
            <p:cNvSpPr>
              <a:spLocks noChangeArrowheads="1"/>
            </p:cNvSpPr>
            <p:nvPr/>
          </p:nvSpPr>
          <p:spPr bwMode="auto">
            <a:xfrm>
              <a:off x="2956"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043" name="AutoShape 45"/>
            <p:cNvSpPr>
              <a:spLocks noChangeArrowheads="1"/>
            </p:cNvSpPr>
            <p:nvPr/>
          </p:nvSpPr>
          <p:spPr bwMode="auto">
            <a:xfrm>
              <a:off x="3200"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044" name="AutoShape 46"/>
            <p:cNvSpPr>
              <a:spLocks noChangeArrowheads="1"/>
            </p:cNvSpPr>
            <p:nvPr/>
          </p:nvSpPr>
          <p:spPr bwMode="auto">
            <a:xfrm>
              <a:off x="3445"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045" name="AutoShape 47"/>
            <p:cNvSpPr>
              <a:spLocks noChangeArrowheads="1"/>
            </p:cNvSpPr>
            <p:nvPr/>
          </p:nvSpPr>
          <p:spPr bwMode="auto">
            <a:xfrm>
              <a:off x="3689"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046" name="AutoShape 48"/>
            <p:cNvSpPr>
              <a:spLocks noChangeArrowheads="1"/>
            </p:cNvSpPr>
            <p:nvPr/>
          </p:nvSpPr>
          <p:spPr bwMode="auto">
            <a:xfrm>
              <a:off x="3934"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047" name="AutoShape 49"/>
            <p:cNvSpPr>
              <a:spLocks noChangeArrowheads="1"/>
            </p:cNvSpPr>
            <p:nvPr/>
          </p:nvSpPr>
          <p:spPr bwMode="auto">
            <a:xfrm>
              <a:off x="4423"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048" name="AutoShape 50"/>
            <p:cNvSpPr>
              <a:spLocks noChangeArrowheads="1"/>
            </p:cNvSpPr>
            <p:nvPr/>
          </p:nvSpPr>
          <p:spPr bwMode="auto">
            <a:xfrm>
              <a:off x="4667"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049" name="AutoShape 51"/>
            <p:cNvSpPr>
              <a:spLocks noChangeArrowheads="1"/>
            </p:cNvSpPr>
            <p:nvPr/>
          </p:nvSpPr>
          <p:spPr bwMode="auto">
            <a:xfrm>
              <a:off x="4912"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050" name="AutoShape 52"/>
            <p:cNvSpPr>
              <a:spLocks noChangeArrowheads="1"/>
            </p:cNvSpPr>
            <p:nvPr/>
          </p:nvSpPr>
          <p:spPr bwMode="auto">
            <a:xfrm>
              <a:off x="5156"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051" name="AutoShape 53"/>
            <p:cNvSpPr>
              <a:spLocks noChangeArrowheads="1"/>
            </p:cNvSpPr>
            <p:nvPr/>
          </p:nvSpPr>
          <p:spPr bwMode="auto">
            <a:xfrm>
              <a:off x="5401"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052" name="AutoShape 54"/>
            <p:cNvSpPr>
              <a:spLocks noChangeArrowheads="1"/>
            </p:cNvSpPr>
            <p:nvPr/>
          </p:nvSpPr>
          <p:spPr bwMode="auto">
            <a:xfrm>
              <a:off x="5646"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053" name="AutoShape 55"/>
            <p:cNvSpPr>
              <a:spLocks noChangeArrowheads="1"/>
            </p:cNvSpPr>
            <p:nvPr/>
          </p:nvSpPr>
          <p:spPr bwMode="auto">
            <a:xfrm>
              <a:off x="2467"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054" name="AutoShape 56"/>
            <p:cNvSpPr>
              <a:spLocks noChangeArrowheads="1"/>
            </p:cNvSpPr>
            <p:nvPr/>
          </p:nvSpPr>
          <p:spPr bwMode="auto">
            <a:xfrm>
              <a:off x="4178" y="4020"/>
              <a:ext cx="136" cy="210"/>
            </a:xfrm>
            <a:prstGeom prst="roundRect">
              <a:avLst>
                <a:gd name="adj" fmla="val 38972"/>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grpSp>
      <p:sp>
        <p:nvSpPr>
          <p:cNvPr id="1030" name="Text Box 57"/>
          <p:cNvSpPr txBox="1">
            <a:spLocks noChangeArrowheads="1"/>
          </p:cNvSpPr>
          <p:nvPr/>
        </p:nvSpPr>
        <p:spPr bwMode="auto">
          <a:xfrm>
            <a:off x="0" y="6553200"/>
            <a:ext cx="9328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r>
              <a:rPr lang="en-GB" altLang="en-US" sz="1800">
                <a:solidFill>
                  <a:srgbClr val="FFFF00"/>
                </a:solidFill>
                <a:latin typeface="Courier New" panose="02070309020205020404" pitchFamily="49" charset="0"/>
              </a:rPr>
              <a:t>&gt;&gt;	0     &gt;&gt;	1     &gt;&gt; 	2     &gt;&gt; 	3     &gt;&gt; 	4   &gt;&gt;	</a:t>
            </a:r>
            <a:endParaRPr lang="en-US" altLang="en-US" sz="1800">
              <a:solidFill>
                <a:srgbClr val="FFFF00"/>
              </a:solidFill>
              <a:latin typeface="Courier New" panose="02070309020205020404" pitchFamily="49" charset="0"/>
            </a:endParaRPr>
          </a:p>
        </p:txBody>
      </p:sp>
    </p:spTree>
  </p:cSld>
  <p:clrMap bg1="dk2" tx1="lt1" bg2="dk1" tx2="lt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lr>
          <a:srgbClr val="FFFF00"/>
        </a:buClr>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FFFF00"/>
        </a:buClr>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FFFF00"/>
        </a:buClr>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FFFF00"/>
        </a:buClr>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FFFF00"/>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noFill/>
        </p:spPr>
        <p:txBody>
          <a:bodyPr/>
          <a:lstStyle/>
          <a:p>
            <a:pPr eaLnBrk="1" hangingPunct="1"/>
            <a:r>
              <a:rPr lang="en-GB" altLang="en-US" smtClean="0">
                <a:solidFill>
                  <a:schemeClr val="tx1"/>
                </a:solidFill>
              </a:rPr>
              <a:t>Filmstrip</a:t>
            </a:r>
            <a:endParaRPr lang="en-US" altLang="en-US" smtClean="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GB" altLang="en-US" smtClean="0"/>
              <a:t>Bullet Point 1</a:t>
            </a:r>
          </a:p>
          <a:p>
            <a:pPr eaLnBrk="1" hangingPunct="1"/>
            <a:r>
              <a:rPr lang="en-GB" altLang="en-US" smtClean="0"/>
              <a:t>Bullet Point 2</a:t>
            </a:r>
          </a:p>
          <a:p>
            <a:pPr lvl="1" eaLnBrk="1" hangingPunct="1"/>
            <a:r>
              <a:rPr lang="en-GB" altLang="en-US" smtClean="0"/>
              <a:t>Sub Bullet</a:t>
            </a:r>
            <a:endParaRPr lang="en-US"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8195" name="Object 3"/>
          <p:cNvGraphicFramePr>
            <a:graphicFrameLocks noChangeAspect="1"/>
          </p:cNvGraphicFramePr>
          <p:nvPr>
            <p:ph type="chart" idx="1"/>
          </p:nvPr>
        </p:nvGraphicFramePr>
        <p:xfrm>
          <a:off x="1492250" y="2198688"/>
          <a:ext cx="7132638" cy="3783012"/>
        </p:xfrm>
        <a:graphic>
          <a:graphicData uri="http://schemas.openxmlformats.org/presentationml/2006/ole">
            <mc:AlternateContent xmlns:mc="http://schemas.openxmlformats.org/markup-compatibility/2006">
              <mc:Choice xmlns:v="urn:schemas-microsoft-com:vml" Requires="v">
                <p:oleObj spid="_x0000_s8196" name="Chart" r:id="rId4" imgW="7286549" imgH="4524451" progId="MSGraph.Chart.8">
                  <p:embed followColorScheme="full"/>
                </p:oleObj>
              </mc:Choice>
              <mc:Fallback>
                <p:oleObj name="Chart" r:id="rId4" imgW="7286549" imgH="4524451"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92250" y="2198688"/>
                        <a:ext cx="7132638" cy="37830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457200" y="1773238"/>
            <a:ext cx="4032250" cy="4352925"/>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0244"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62663" y="1628775"/>
            <a:ext cx="2093912" cy="3529013"/>
          </a:xfrm>
          <a:prstGeom prst="rect">
            <a:avLst/>
          </a:prstGeom>
          <a:noFill/>
          <a:ln w="38100">
            <a:solidFill>
              <a:schemeClr val="tx2"/>
            </a:solidFill>
            <a:miter lim="800000"/>
            <a:headEnd/>
            <a:tailEnd/>
          </a:ln>
          <a:extLst>
            <a:ext uri="{909E8E84-426E-40DD-AFC4-6F175D3DCCD1}">
              <a14:hiddenFill xmlns:a14="http://schemas.microsoft.com/office/drawing/2010/main">
                <a:solidFill>
                  <a:schemeClr val="accent1"/>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2291"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97284" name="Group 4"/>
          <p:cNvGraphicFramePr>
            <a:graphicFrameLocks noGrp="1"/>
          </p:cNvGraphicFramePr>
          <p:nvPr>
            <p:ph sz="half" idx="2"/>
          </p:nvPr>
        </p:nvGraphicFramePr>
        <p:xfrm>
          <a:off x="4994275" y="2111375"/>
          <a:ext cx="3630613" cy="1873250"/>
        </p:xfrm>
        <a:graphic>
          <a:graphicData uri="http://schemas.openxmlformats.org/drawingml/2006/table">
            <a:tbl>
              <a:tblPr/>
              <a:tblGrid>
                <a:gridCol w="1816100"/>
                <a:gridCol w="1814513"/>
              </a:tblGrid>
              <a:tr h="936625">
                <a:tc>
                  <a:txBody>
                    <a:bodyPr/>
                    <a:lstStyle>
                      <a:lvl1pPr>
                        <a:spcBef>
                          <a:spcPct val="20000"/>
                        </a:spcBef>
                        <a:buClr>
                          <a:srgbClr val="FFFF00"/>
                        </a:buClr>
                        <a:defRPr sz="2800">
                          <a:solidFill>
                            <a:schemeClr val="tx1"/>
                          </a:solidFill>
                          <a:latin typeface="Arial" panose="020B0604020202020204" pitchFamily="34" charset="0"/>
                        </a:defRPr>
                      </a:lvl1pPr>
                      <a:lvl2pPr>
                        <a:spcBef>
                          <a:spcPct val="20000"/>
                        </a:spcBef>
                        <a:buClr>
                          <a:srgbClr val="FFFF00"/>
                        </a:buClr>
                        <a:defRPr sz="2400">
                          <a:solidFill>
                            <a:schemeClr val="tx1"/>
                          </a:solidFill>
                          <a:latin typeface="Arial" panose="020B0604020202020204" pitchFamily="34" charset="0"/>
                        </a:defRPr>
                      </a:lvl2pPr>
                      <a:lvl3pPr>
                        <a:spcBef>
                          <a:spcPct val="20000"/>
                        </a:spcBef>
                        <a:buClr>
                          <a:srgbClr val="FFFF00"/>
                        </a:buClr>
                        <a:defRPr sz="2000">
                          <a:solidFill>
                            <a:schemeClr val="tx1"/>
                          </a:solidFill>
                          <a:latin typeface="Arial" panose="020B0604020202020204" pitchFamily="34" charset="0"/>
                        </a:defRPr>
                      </a:lvl3pPr>
                      <a:lvl4pPr>
                        <a:spcBef>
                          <a:spcPct val="20000"/>
                        </a:spcBef>
                        <a:buClr>
                          <a:srgbClr val="FFFF00"/>
                        </a:buClr>
                        <a:defRPr>
                          <a:solidFill>
                            <a:schemeClr val="tx1"/>
                          </a:solidFill>
                          <a:latin typeface="Arial" panose="020B0604020202020204" pitchFamily="34" charset="0"/>
                        </a:defRPr>
                      </a:lvl4pPr>
                      <a:lvl5pPr>
                        <a:spcBef>
                          <a:spcPct val="20000"/>
                        </a:spcBef>
                        <a:buClr>
                          <a:srgbClr val="FFFF00"/>
                        </a:buClr>
                        <a:defRPr>
                          <a:solidFill>
                            <a:schemeClr val="tx1"/>
                          </a:solidFill>
                          <a:latin typeface="Arial" panose="020B0604020202020204" pitchFamily="34" charset="0"/>
                        </a:defRPr>
                      </a:lvl5pPr>
                      <a:lvl6pPr fontAlgn="base">
                        <a:spcBef>
                          <a:spcPct val="20000"/>
                        </a:spcBef>
                        <a:spcAft>
                          <a:spcPct val="0"/>
                        </a:spcAft>
                        <a:buClr>
                          <a:srgbClr val="FFFF00"/>
                        </a:buClr>
                        <a:defRPr>
                          <a:solidFill>
                            <a:schemeClr val="tx1"/>
                          </a:solidFill>
                          <a:latin typeface="Arial" panose="020B0604020202020204" pitchFamily="34" charset="0"/>
                        </a:defRPr>
                      </a:lvl6pPr>
                      <a:lvl7pPr fontAlgn="base">
                        <a:spcBef>
                          <a:spcPct val="20000"/>
                        </a:spcBef>
                        <a:spcAft>
                          <a:spcPct val="0"/>
                        </a:spcAft>
                        <a:buClr>
                          <a:srgbClr val="FFFF00"/>
                        </a:buClr>
                        <a:defRPr>
                          <a:solidFill>
                            <a:schemeClr val="tx1"/>
                          </a:solidFill>
                          <a:latin typeface="Arial" panose="020B0604020202020204" pitchFamily="34" charset="0"/>
                        </a:defRPr>
                      </a:lvl7pPr>
                      <a:lvl8pPr fontAlgn="base">
                        <a:spcBef>
                          <a:spcPct val="20000"/>
                        </a:spcBef>
                        <a:spcAft>
                          <a:spcPct val="0"/>
                        </a:spcAft>
                        <a:buClr>
                          <a:srgbClr val="FFFF00"/>
                        </a:buClr>
                        <a:defRPr>
                          <a:solidFill>
                            <a:schemeClr val="tx1"/>
                          </a:solidFill>
                          <a:latin typeface="Arial" panose="020B0604020202020204" pitchFamily="34" charset="0"/>
                        </a:defRPr>
                      </a:lvl8pPr>
                      <a:lvl9pPr fontAlgn="base">
                        <a:spcBef>
                          <a:spcPct val="20000"/>
                        </a:spcBef>
                        <a:spcAft>
                          <a:spcPct val="0"/>
                        </a:spcAft>
                        <a:buClr>
                          <a:srgbClr val="FFFF00"/>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FFFF00"/>
                        </a:buClr>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FFFF00"/>
                        </a:buClr>
                        <a:defRPr sz="2800">
                          <a:solidFill>
                            <a:schemeClr val="tx1"/>
                          </a:solidFill>
                          <a:latin typeface="Arial" panose="020B0604020202020204" pitchFamily="34" charset="0"/>
                        </a:defRPr>
                      </a:lvl1pPr>
                      <a:lvl2pPr>
                        <a:spcBef>
                          <a:spcPct val="20000"/>
                        </a:spcBef>
                        <a:buClr>
                          <a:srgbClr val="FFFF00"/>
                        </a:buClr>
                        <a:defRPr sz="2400">
                          <a:solidFill>
                            <a:schemeClr val="tx1"/>
                          </a:solidFill>
                          <a:latin typeface="Arial" panose="020B0604020202020204" pitchFamily="34" charset="0"/>
                        </a:defRPr>
                      </a:lvl2pPr>
                      <a:lvl3pPr>
                        <a:spcBef>
                          <a:spcPct val="20000"/>
                        </a:spcBef>
                        <a:buClr>
                          <a:srgbClr val="FFFF00"/>
                        </a:buClr>
                        <a:defRPr sz="2000">
                          <a:solidFill>
                            <a:schemeClr val="tx1"/>
                          </a:solidFill>
                          <a:latin typeface="Arial" panose="020B0604020202020204" pitchFamily="34" charset="0"/>
                        </a:defRPr>
                      </a:lvl3pPr>
                      <a:lvl4pPr>
                        <a:spcBef>
                          <a:spcPct val="20000"/>
                        </a:spcBef>
                        <a:buClr>
                          <a:srgbClr val="FFFF00"/>
                        </a:buClr>
                        <a:defRPr>
                          <a:solidFill>
                            <a:schemeClr val="tx1"/>
                          </a:solidFill>
                          <a:latin typeface="Arial" panose="020B0604020202020204" pitchFamily="34" charset="0"/>
                        </a:defRPr>
                      </a:lvl4pPr>
                      <a:lvl5pPr>
                        <a:spcBef>
                          <a:spcPct val="20000"/>
                        </a:spcBef>
                        <a:buClr>
                          <a:srgbClr val="FFFF00"/>
                        </a:buClr>
                        <a:defRPr>
                          <a:solidFill>
                            <a:schemeClr val="tx1"/>
                          </a:solidFill>
                          <a:latin typeface="Arial" panose="020B0604020202020204" pitchFamily="34" charset="0"/>
                        </a:defRPr>
                      </a:lvl5pPr>
                      <a:lvl6pPr fontAlgn="base">
                        <a:spcBef>
                          <a:spcPct val="20000"/>
                        </a:spcBef>
                        <a:spcAft>
                          <a:spcPct val="0"/>
                        </a:spcAft>
                        <a:buClr>
                          <a:srgbClr val="FFFF00"/>
                        </a:buClr>
                        <a:defRPr>
                          <a:solidFill>
                            <a:schemeClr val="tx1"/>
                          </a:solidFill>
                          <a:latin typeface="Arial" panose="020B0604020202020204" pitchFamily="34" charset="0"/>
                        </a:defRPr>
                      </a:lvl6pPr>
                      <a:lvl7pPr fontAlgn="base">
                        <a:spcBef>
                          <a:spcPct val="20000"/>
                        </a:spcBef>
                        <a:spcAft>
                          <a:spcPct val="0"/>
                        </a:spcAft>
                        <a:buClr>
                          <a:srgbClr val="FFFF00"/>
                        </a:buClr>
                        <a:defRPr>
                          <a:solidFill>
                            <a:schemeClr val="tx1"/>
                          </a:solidFill>
                          <a:latin typeface="Arial" panose="020B0604020202020204" pitchFamily="34" charset="0"/>
                        </a:defRPr>
                      </a:lvl7pPr>
                      <a:lvl8pPr fontAlgn="base">
                        <a:spcBef>
                          <a:spcPct val="20000"/>
                        </a:spcBef>
                        <a:spcAft>
                          <a:spcPct val="0"/>
                        </a:spcAft>
                        <a:buClr>
                          <a:srgbClr val="FFFF00"/>
                        </a:buClr>
                        <a:defRPr>
                          <a:solidFill>
                            <a:schemeClr val="tx1"/>
                          </a:solidFill>
                          <a:latin typeface="Arial" panose="020B0604020202020204" pitchFamily="34" charset="0"/>
                        </a:defRPr>
                      </a:lvl8pPr>
                      <a:lvl9pPr fontAlgn="base">
                        <a:spcBef>
                          <a:spcPct val="20000"/>
                        </a:spcBef>
                        <a:spcAft>
                          <a:spcPct val="0"/>
                        </a:spcAft>
                        <a:buClr>
                          <a:srgbClr val="FFFF00"/>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FFFF00"/>
                        </a:buClr>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36625">
                <a:tc>
                  <a:txBody>
                    <a:bodyPr/>
                    <a:lstStyle>
                      <a:lvl1pPr>
                        <a:spcBef>
                          <a:spcPct val="20000"/>
                        </a:spcBef>
                        <a:buClr>
                          <a:srgbClr val="FFFF00"/>
                        </a:buClr>
                        <a:defRPr sz="2800">
                          <a:solidFill>
                            <a:schemeClr val="tx1"/>
                          </a:solidFill>
                          <a:latin typeface="Arial" panose="020B0604020202020204" pitchFamily="34" charset="0"/>
                        </a:defRPr>
                      </a:lvl1pPr>
                      <a:lvl2pPr>
                        <a:spcBef>
                          <a:spcPct val="20000"/>
                        </a:spcBef>
                        <a:buClr>
                          <a:srgbClr val="FFFF00"/>
                        </a:buClr>
                        <a:defRPr sz="2400">
                          <a:solidFill>
                            <a:schemeClr val="tx1"/>
                          </a:solidFill>
                          <a:latin typeface="Arial" panose="020B0604020202020204" pitchFamily="34" charset="0"/>
                        </a:defRPr>
                      </a:lvl2pPr>
                      <a:lvl3pPr>
                        <a:spcBef>
                          <a:spcPct val="20000"/>
                        </a:spcBef>
                        <a:buClr>
                          <a:srgbClr val="FFFF00"/>
                        </a:buClr>
                        <a:defRPr sz="2000">
                          <a:solidFill>
                            <a:schemeClr val="tx1"/>
                          </a:solidFill>
                          <a:latin typeface="Arial" panose="020B0604020202020204" pitchFamily="34" charset="0"/>
                        </a:defRPr>
                      </a:lvl3pPr>
                      <a:lvl4pPr>
                        <a:spcBef>
                          <a:spcPct val="20000"/>
                        </a:spcBef>
                        <a:buClr>
                          <a:srgbClr val="FFFF00"/>
                        </a:buClr>
                        <a:defRPr>
                          <a:solidFill>
                            <a:schemeClr val="tx1"/>
                          </a:solidFill>
                          <a:latin typeface="Arial" panose="020B0604020202020204" pitchFamily="34" charset="0"/>
                        </a:defRPr>
                      </a:lvl4pPr>
                      <a:lvl5pPr>
                        <a:spcBef>
                          <a:spcPct val="20000"/>
                        </a:spcBef>
                        <a:buClr>
                          <a:srgbClr val="FFFF00"/>
                        </a:buClr>
                        <a:defRPr>
                          <a:solidFill>
                            <a:schemeClr val="tx1"/>
                          </a:solidFill>
                          <a:latin typeface="Arial" panose="020B0604020202020204" pitchFamily="34" charset="0"/>
                        </a:defRPr>
                      </a:lvl5pPr>
                      <a:lvl6pPr fontAlgn="base">
                        <a:spcBef>
                          <a:spcPct val="20000"/>
                        </a:spcBef>
                        <a:spcAft>
                          <a:spcPct val="0"/>
                        </a:spcAft>
                        <a:buClr>
                          <a:srgbClr val="FFFF00"/>
                        </a:buClr>
                        <a:defRPr>
                          <a:solidFill>
                            <a:schemeClr val="tx1"/>
                          </a:solidFill>
                          <a:latin typeface="Arial" panose="020B0604020202020204" pitchFamily="34" charset="0"/>
                        </a:defRPr>
                      </a:lvl6pPr>
                      <a:lvl7pPr fontAlgn="base">
                        <a:spcBef>
                          <a:spcPct val="20000"/>
                        </a:spcBef>
                        <a:spcAft>
                          <a:spcPct val="0"/>
                        </a:spcAft>
                        <a:buClr>
                          <a:srgbClr val="FFFF00"/>
                        </a:buClr>
                        <a:defRPr>
                          <a:solidFill>
                            <a:schemeClr val="tx1"/>
                          </a:solidFill>
                          <a:latin typeface="Arial" panose="020B0604020202020204" pitchFamily="34" charset="0"/>
                        </a:defRPr>
                      </a:lvl7pPr>
                      <a:lvl8pPr fontAlgn="base">
                        <a:spcBef>
                          <a:spcPct val="20000"/>
                        </a:spcBef>
                        <a:spcAft>
                          <a:spcPct val="0"/>
                        </a:spcAft>
                        <a:buClr>
                          <a:srgbClr val="FFFF00"/>
                        </a:buClr>
                        <a:defRPr>
                          <a:solidFill>
                            <a:schemeClr val="tx1"/>
                          </a:solidFill>
                          <a:latin typeface="Arial" panose="020B0604020202020204" pitchFamily="34" charset="0"/>
                        </a:defRPr>
                      </a:lvl8pPr>
                      <a:lvl9pPr fontAlgn="base">
                        <a:spcBef>
                          <a:spcPct val="20000"/>
                        </a:spcBef>
                        <a:spcAft>
                          <a:spcPct val="0"/>
                        </a:spcAft>
                        <a:buClr>
                          <a:srgbClr val="FFFF00"/>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FFFF00"/>
                        </a:buClr>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FFFF00"/>
                        </a:buClr>
                        <a:defRPr sz="2800">
                          <a:solidFill>
                            <a:schemeClr val="tx1"/>
                          </a:solidFill>
                          <a:latin typeface="Arial" panose="020B0604020202020204" pitchFamily="34" charset="0"/>
                        </a:defRPr>
                      </a:lvl1pPr>
                      <a:lvl2pPr>
                        <a:spcBef>
                          <a:spcPct val="20000"/>
                        </a:spcBef>
                        <a:buClr>
                          <a:srgbClr val="FFFF00"/>
                        </a:buClr>
                        <a:defRPr sz="2400">
                          <a:solidFill>
                            <a:schemeClr val="tx1"/>
                          </a:solidFill>
                          <a:latin typeface="Arial" panose="020B0604020202020204" pitchFamily="34" charset="0"/>
                        </a:defRPr>
                      </a:lvl2pPr>
                      <a:lvl3pPr>
                        <a:spcBef>
                          <a:spcPct val="20000"/>
                        </a:spcBef>
                        <a:buClr>
                          <a:srgbClr val="FFFF00"/>
                        </a:buClr>
                        <a:defRPr sz="2000">
                          <a:solidFill>
                            <a:schemeClr val="tx1"/>
                          </a:solidFill>
                          <a:latin typeface="Arial" panose="020B0604020202020204" pitchFamily="34" charset="0"/>
                        </a:defRPr>
                      </a:lvl3pPr>
                      <a:lvl4pPr>
                        <a:spcBef>
                          <a:spcPct val="20000"/>
                        </a:spcBef>
                        <a:buClr>
                          <a:srgbClr val="FFFF00"/>
                        </a:buClr>
                        <a:defRPr>
                          <a:solidFill>
                            <a:schemeClr val="tx1"/>
                          </a:solidFill>
                          <a:latin typeface="Arial" panose="020B0604020202020204" pitchFamily="34" charset="0"/>
                        </a:defRPr>
                      </a:lvl4pPr>
                      <a:lvl5pPr>
                        <a:spcBef>
                          <a:spcPct val="20000"/>
                        </a:spcBef>
                        <a:buClr>
                          <a:srgbClr val="FFFF00"/>
                        </a:buClr>
                        <a:defRPr>
                          <a:solidFill>
                            <a:schemeClr val="tx1"/>
                          </a:solidFill>
                          <a:latin typeface="Arial" panose="020B0604020202020204" pitchFamily="34" charset="0"/>
                        </a:defRPr>
                      </a:lvl5pPr>
                      <a:lvl6pPr fontAlgn="base">
                        <a:spcBef>
                          <a:spcPct val="20000"/>
                        </a:spcBef>
                        <a:spcAft>
                          <a:spcPct val="0"/>
                        </a:spcAft>
                        <a:buClr>
                          <a:srgbClr val="FFFF00"/>
                        </a:buClr>
                        <a:defRPr>
                          <a:solidFill>
                            <a:schemeClr val="tx1"/>
                          </a:solidFill>
                          <a:latin typeface="Arial" panose="020B0604020202020204" pitchFamily="34" charset="0"/>
                        </a:defRPr>
                      </a:lvl6pPr>
                      <a:lvl7pPr fontAlgn="base">
                        <a:spcBef>
                          <a:spcPct val="20000"/>
                        </a:spcBef>
                        <a:spcAft>
                          <a:spcPct val="0"/>
                        </a:spcAft>
                        <a:buClr>
                          <a:srgbClr val="FFFF00"/>
                        </a:buClr>
                        <a:defRPr>
                          <a:solidFill>
                            <a:schemeClr val="tx1"/>
                          </a:solidFill>
                          <a:latin typeface="Arial" panose="020B0604020202020204" pitchFamily="34" charset="0"/>
                        </a:defRPr>
                      </a:lvl7pPr>
                      <a:lvl8pPr fontAlgn="base">
                        <a:spcBef>
                          <a:spcPct val="20000"/>
                        </a:spcBef>
                        <a:spcAft>
                          <a:spcPct val="0"/>
                        </a:spcAft>
                        <a:buClr>
                          <a:srgbClr val="FFFF00"/>
                        </a:buClr>
                        <a:defRPr>
                          <a:solidFill>
                            <a:schemeClr val="tx1"/>
                          </a:solidFill>
                          <a:latin typeface="Arial" panose="020B0604020202020204" pitchFamily="34" charset="0"/>
                        </a:defRPr>
                      </a:lvl8pPr>
                      <a:lvl9pPr fontAlgn="base">
                        <a:spcBef>
                          <a:spcPct val="20000"/>
                        </a:spcBef>
                        <a:spcAft>
                          <a:spcPct val="0"/>
                        </a:spcAft>
                        <a:buClr>
                          <a:srgbClr val="FFFF00"/>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FFFF00"/>
                        </a:buClr>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03" name="Rectangle 15"/>
          <p:cNvSpPr>
            <a:spLocks noChangeArrowheads="1"/>
          </p:cNvSpPr>
          <p:nvPr/>
        </p:nvSpPr>
        <p:spPr bwMode="auto">
          <a:xfrm>
            <a:off x="1403350" y="4437063"/>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algn="ctr" eaLnBrk="1" hangingPunct="1"/>
            <a:r>
              <a:rPr lang="en-GB" altLang="en-US" sz="1800"/>
              <a:t>Text box</a:t>
            </a:r>
            <a:endParaRPr lang="en-US" altLang="en-US" sz="1800"/>
          </a:p>
        </p:txBody>
      </p:sp>
      <p:sp>
        <p:nvSpPr>
          <p:cNvPr id="12304" name="Rectangle 16"/>
          <p:cNvSpPr>
            <a:spLocks noChangeArrowheads="1"/>
          </p:cNvSpPr>
          <p:nvPr/>
        </p:nvSpPr>
        <p:spPr bwMode="auto">
          <a:xfrm>
            <a:off x="3944938" y="4437063"/>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algn="ctr" eaLnBrk="1" hangingPunct="1"/>
            <a:r>
              <a:rPr lang="en-GB" altLang="en-US" sz="1800"/>
              <a:t>Text box</a:t>
            </a:r>
          </a:p>
          <a:p>
            <a:pPr algn="ctr" eaLnBrk="1" hangingPunct="1"/>
            <a:r>
              <a:rPr lang="en-GB" altLang="en-US" sz="1800"/>
              <a:t>With shadow</a:t>
            </a:r>
            <a:endParaRPr lang="en-US" altLang="en-US" sz="1800"/>
          </a:p>
        </p:txBody>
      </p:sp>
      <p:sp>
        <p:nvSpPr>
          <p:cNvPr id="12305" name="Line 17"/>
          <p:cNvSpPr>
            <a:spLocks noChangeShapeType="1"/>
          </p:cNvSpPr>
          <p:nvPr/>
        </p:nvSpPr>
        <p:spPr bwMode="auto">
          <a:xfrm flipV="1">
            <a:off x="4067175" y="2420938"/>
            <a:ext cx="574675"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endParaRPr lang="en-GB" altLang="en-US"/>
          </a:p>
        </p:txBody>
      </p:sp>
      <p:sp>
        <p:nvSpPr>
          <p:cNvPr id="14339"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4340"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4341"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4342"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434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800">
                <a:solidFill>
                  <a:schemeClr val="tx1"/>
                </a:solidFill>
                <a:latin typeface="Arial" panose="020B0604020202020204" pitchFamily="34" charset="0"/>
              </a:defRPr>
            </a:lvl1pPr>
            <a:lvl2pPr>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4344"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5">
      <a:dk1>
        <a:srgbClr val="336699"/>
      </a:dk1>
      <a:lt1>
        <a:srgbClr val="FFFFFF"/>
      </a:lt1>
      <a:dk2>
        <a:srgbClr val="000000"/>
      </a:dk2>
      <a:lt2>
        <a:srgbClr val="FFFFFF"/>
      </a:lt2>
      <a:accent1>
        <a:srgbClr val="333333"/>
      </a:accent1>
      <a:accent2>
        <a:srgbClr val="808080"/>
      </a:accent2>
      <a:accent3>
        <a:srgbClr val="AAAAAA"/>
      </a:accent3>
      <a:accent4>
        <a:srgbClr val="DADADA"/>
      </a:accent4>
      <a:accent5>
        <a:srgbClr val="ADADAD"/>
      </a:accent5>
      <a:accent6>
        <a:srgbClr val="737373"/>
      </a:accent6>
      <a:hlink>
        <a:srgbClr val="969696"/>
      </a:hlink>
      <a:folHlink>
        <a:srgbClr val="C0C0C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336699"/>
        </a:dk1>
        <a:lt1>
          <a:srgbClr val="FFFFFF"/>
        </a:lt1>
        <a:dk2>
          <a:srgbClr val="000000"/>
        </a:dk2>
        <a:lt2>
          <a:srgbClr val="E3EBF1"/>
        </a:lt2>
        <a:accent1>
          <a:srgbClr val="B2B2B2"/>
        </a:accent1>
        <a:accent2>
          <a:srgbClr val="808080"/>
        </a:accent2>
        <a:accent3>
          <a:srgbClr val="AAAAAA"/>
        </a:accent3>
        <a:accent4>
          <a:srgbClr val="DADADA"/>
        </a:accent4>
        <a:accent5>
          <a:srgbClr val="D5D5D5"/>
        </a:accent5>
        <a:accent6>
          <a:srgbClr val="737373"/>
        </a:accent6>
        <a:hlink>
          <a:srgbClr val="969696"/>
        </a:hlink>
        <a:folHlink>
          <a:srgbClr val="C0C0C0"/>
        </a:folHlink>
      </a:clrScheme>
      <a:clrMap bg1="dk2" tx1="lt1" bg2="dk1" tx2="lt2" accent1="accent1" accent2="accent2" accent3="accent3" accent4="accent4" accent5="accent5" accent6="accent6" hlink="hlink" folHlink="folHlink"/>
    </a:extraClrScheme>
    <a:extraClrScheme>
      <a:clrScheme name="Default Design 14">
        <a:dk1>
          <a:srgbClr val="336699"/>
        </a:dk1>
        <a:lt1>
          <a:srgbClr val="FFFFFF"/>
        </a:lt1>
        <a:dk2>
          <a:srgbClr val="000000"/>
        </a:dk2>
        <a:lt2>
          <a:srgbClr val="E3EBF1"/>
        </a:lt2>
        <a:accent1>
          <a:srgbClr val="333333"/>
        </a:accent1>
        <a:accent2>
          <a:srgbClr val="808080"/>
        </a:accent2>
        <a:accent3>
          <a:srgbClr val="AAAAAA"/>
        </a:accent3>
        <a:accent4>
          <a:srgbClr val="DADADA"/>
        </a:accent4>
        <a:accent5>
          <a:srgbClr val="ADADAD"/>
        </a:accent5>
        <a:accent6>
          <a:srgbClr val="737373"/>
        </a:accent6>
        <a:hlink>
          <a:srgbClr val="969696"/>
        </a:hlink>
        <a:folHlink>
          <a:srgbClr val="C0C0C0"/>
        </a:folHlink>
      </a:clrScheme>
      <a:clrMap bg1="dk2" tx1="lt1" bg2="dk1" tx2="lt2" accent1="accent1" accent2="accent2" accent3="accent3" accent4="accent4" accent5="accent5" accent6="accent6" hlink="hlink" folHlink="folHlink"/>
    </a:extraClrScheme>
    <a:extraClrScheme>
      <a:clrScheme name="Default Design 15">
        <a:dk1>
          <a:srgbClr val="336699"/>
        </a:dk1>
        <a:lt1>
          <a:srgbClr val="FFFFFF"/>
        </a:lt1>
        <a:dk2>
          <a:srgbClr val="000000"/>
        </a:dk2>
        <a:lt2>
          <a:srgbClr val="FFFFFF"/>
        </a:lt2>
        <a:accent1>
          <a:srgbClr val="333333"/>
        </a:accent1>
        <a:accent2>
          <a:srgbClr val="808080"/>
        </a:accent2>
        <a:accent3>
          <a:srgbClr val="AAAAAA"/>
        </a:accent3>
        <a:accent4>
          <a:srgbClr val="DADADA"/>
        </a:accent4>
        <a:accent5>
          <a:srgbClr val="ADADAD"/>
        </a:accent5>
        <a:accent6>
          <a:srgbClr val="737373"/>
        </a:accent6>
        <a:hlink>
          <a:srgbClr val="969696"/>
        </a:hlink>
        <a:folHlink>
          <a:srgbClr val="C0C0C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106</TotalTime>
  <Words>217</Words>
  <Application>Microsoft Office PowerPoint</Application>
  <PresentationFormat>On-screen Show (4:3)</PresentationFormat>
  <Paragraphs>35</Paragraphs>
  <Slides>6</Slides>
  <Notes>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1" baseType="lpstr">
      <vt:lpstr>Arial</vt:lpstr>
      <vt:lpstr>Courier New</vt:lpstr>
      <vt:lpstr>Wingdings</vt:lpstr>
      <vt:lpstr>Default Design</vt:lpstr>
      <vt:lpstr>Microsoft Graph Chart</vt:lpstr>
      <vt:lpstr>Filmstrip</vt:lpstr>
      <vt:lpstr>Example of a Bullet Point Slide</vt:lpstr>
      <vt:lpstr>Example of a chart</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Filmstrip</dc:title>
  <dc:creator>Presentation Magazine</dc:creator>
  <cp:lastModifiedBy>Jonty Pearce</cp:lastModifiedBy>
  <cp:revision>9</cp:revision>
  <dcterms:created xsi:type="dcterms:W3CDTF">2005-04-05T14:19:59Z</dcterms:created>
  <dcterms:modified xsi:type="dcterms:W3CDTF">2015-02-22T11:06:46Z</dcterms:modified>
</cp:coreProperties>
</file>