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
  </p:notesMasterIdLst>
  <p:sldIdLst>
    <p:sldId id="259" r:id="rId2"/>
    <p:sldId id="258" r:id="rId3"/>
    <p:sldId id="260" r:id="rId4"/>
    <p:sldId id="261" r:id="rId5"/>
    <p:sldId id="262"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968" y="-10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15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C65E54C-8973-4433-9ECE-C0FAF5ED7532}" type="slidenum">
              <a:rPr lang="en-GB" altLang="en-US"/>
              <a:pPr>
                <a:defRPr/>
              </a:pPr>
              <a:t>‹#›</a:t>
            </a:fld>
            <a:endParaRPr lang="en-GB" altLang="en-US"/>
          </a:p>
        </p:txBody>
      </p:sp>
    </p:spTree>
    <p:extLst>
      <p:ext uri="{BB962C8B-B14F-4D97-AF65-F5344CB8AC3E}">
        <p14:creationId xmlns:p14="http://schemas.microsoft.com/office/powerpoint/2010/main" val="10627475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08568B-F16C-48DF-97D3-3DD7A051C7E7}"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60615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25E8DA-99F0-43CC-9D56-EC86488821E8}"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1576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52B756-86E4-480B-8E24-F58C7FB2695F}"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37026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1480BE-FAE7-4462-9D7A-73272070413C}"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77276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D77D3A-2768-4B1B-8588-83369FB1F698}"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296857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Business6_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ctrTitle"/>
          </p:nvPr>
        </p:nvSpPr>
        <p:spPr>
          <a:xfrm>
            <a:off x="2484438" y="4581525"/>
            <a:ext cx="6475412" cy="603250"/>
          </a:xfrm>
        </p:spPr>
        <p:txBody>
          <a:bodyPr/>
          <a:lstStyle>
            <a:lvl1pPr algn="r">
              <a:defRPr sz="3200">
                <a:solidFill>
                  <a:srgbClr val="003366"/>
                </a:solidFill>
              </a:defRPr>
            </a:lvl1pPr>
          </a:lstStyle>
          <a:p>
            <a:pPr lvl="0"/>
            <a:r>
              <a:rPr lang="en-US" altLang="en-US" noProof="0" smtClean="0"/>
              <a:t>Click to edit Master title style</a:t>
            </a:r>
          </a:p>
        </p:txBody>
      </p:sp>
      <p:sp>
        <p:nvSpPr>
          <p:cNvPr id="8196" name="Rectangle 4"/>
          <p:cNvSpPr>
            <a:spLocks noGrp="1" noChangeArrowheads="1"/>
          </p:cNvSpPr>
          <p:nvPr>
            <p:ph type="subTitle" idx="1"/>
          </p:nvPr>
        </p:nvSpPr>
        <p:spPr>
          <a:xfrm>
            <a:off x="2555875" y="5457825"/>
            <a:ext cx="6400800" cy="288925"/>
          </a:xfrm>
          <a:extLst>
            <a:ext uri="{909E8E84-426E-40DD-AFC4-6F175D3DCCD1}">
              <a14:hiddenFill xmlns:a14="http://schemas.microsoft.com/office/drawing/2010/main">
                <a:solidFill>
                  <a:schemeClr val="bg1"/>
                </a:solidFill>
              </a14:hiddenFill>
            </a:ext>
          </a:extLst>
        </p:spPr>
        <p:txBody>
          <a:bodyPr/>
          <a:lstStyle>
            <a:lvl1pPr marL="0" indent="0" algn="r">
              <a:buFont typeface="Wingdings" panose="05000000000000000000" pitchFamily="2" charset="2"/>
              <a:buNone/>
              <a:defRPr sz="2400" b="1"/>
            </a:lvl1pPr>
          </a:lstStyle>
          <a:p>
            <a:pPr lvl="0"/>
            <a:r>
              <a:rPr lang="en-US" altLang="en-US" noProof="0" smtClean="0"/>
              <a:t>Click to edit Master subtitle style</a:t>
            </a:r>
          </a:p>
        </p:txBody>
      </p:sp>
      <p:sp>
        <p:nvSpPr>
          <p:cNvPr id="5"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7"/>
          <p:cNvSpPr>
            <a:spLocks noGrp="1" noChangeArrowheads="1"/>
          </p:cNvSpPr>
          <p:nvPr>
            <p:ph type="sldNum" sz="quarter" idx="12"/>
          </p:nvPr>
        </p:nvSpPr>
        <p:spPr/>
        <p:txBody>
          <a:bodyPr/>
          <a:lstStyle>
            <a:lvl1pPr>
              <a:defRPr smtClean="0"/>
            </a:lvl1pPr>
          </a:lstStyle>
          <a:p>
            <a:pPr>
              <a:defRPr/>
            </a:pPr>
            <a:fld id="{8D2ED0F0-C2DB-4603-8834-66F10C1B4E18}" type="slidenum">
              <a:rPr lang="en-US" altLang="en-US"/>
              <a:pPr>
                <a:defRPr/>
              </a:pPr>
              <a:t>‹#›</a:t>
            </a:fld>
            <a:endParaRPr lang="en-US" altLang="en-US"/>
          </a:p>
        </p:txBody>
      </p:sp>
    </p:spTree>
    <p:extLst>
      <p:ext uri="{BB962C8B-B14F-4D97-AF65-F5344CB8AC3E}">
        <p14:creationId xmlns:p14="http://schemas.microsoft.com/office/powerpoint/2010/main" val="47932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36E7AEA-1DC8-4AE1-BD10-3C689A5C02ED}" type="slidenum">
              <a:rPr lang="en-US" altLang="en-US"/>
              <a:pPr>
                <a:defRPr/>
              </a:pPr>
              <a:t>‹#›</a:t>
            </a:fld>
            <a:endParaRPr lang="en-US" altLang="en-US"/>
          </a:p>
        </p:txBody>
      </p:sp>
    </p:spTree>
    <p:extLst>
      <p:ext uri="{BB962C8B-B14F-4D97-AF65-F5344CB8AC3E}">
        <p14:creationId xmlns:p14="http://schemas.microsoft.com/office/powerpoint/2010/main" val="3052278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38113"/>
            <a:ext cx="2171700" cy="59880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138113"/>
            <a:ext cx="6362700" cy="5988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666944-4476-4ADC-A7C5-AD8A37100A38}" type="slidenum">
              <a:rPr lang="en-US" altLang="en-US"/>
              <a:pPr>
                <a:defRPr/>
              </a:pPr>
              <a:t>‹#›</a:t>
            </a:fld>
            <a:endParaRPr lang="en-US" altLang="en-US"/>
          </a:p>
        </p:txBody>
      </p:sp>
    </p:spTree>
    <p:extLst>
      <p:ext uri="{BB962C8B-B14F-4D97-AF65-F5344CB8AC3E}">
        <p14:creationId xmlns:p14="http://schemas.microsoft.com/office/powerpoint/2010/main" val="420195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0" y="138113"/>
            <a:ext cx="6300788" cy="9271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403350" y="1600200"/>
            <a:ext cx="728345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47F1F8-F397-44B6-882A-FD7C6741C3FC}" type="slidenum">
              <a:rPr lang="en-US" altLang="en-US"/>
              <a:pPr>
                <a:defRPr/>
              </a:pPr>
              <a:t>‹#›</a:t>
            </a:fld>
            <a:endParaRPr lang="en-US" altLang="en-US"/>
          </a:p>
        </p:txBody>
      </p:sp>
    </p:spTree>
    <p:extLst>
      <p:ext uri="{BB962C8B-B14F-4D97-AF65-F5344CB8AC3E}">
        <p14:creationId xmlns:p14="http://schemas.microsoft.com/office/powerpoint/2010/main" val="185115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A508F19-E1B1-4438-A71F-E657446C7884}" type="slidenum">
              <a:rPr lang="en-US" altLang="en-US"/>
              <a:pPr>
                <a:defRPr/>
              </a:pPr>
              <a:t>‹#›</a:t>
            </a:fld>
            <a:endParaRPr lang="en-US" altLang="en-US"/>
          </a:p>
        </p:txBody>
      </p:sp>
    </p:spTree>
    <p:extLst>
      <p:ext uri="{BB962C8B-B14F-4D97-AF65-F5344CB8AC3E}">
        <p14:creationId xmlns:p14="http://schemas.microsoft.com/office/powerpoint/2010/main" val="2582820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9AE620-C0E0-4101-B2AB-0216356B0D34}" type="slidenum">
              <a:rPr lang="en-US" altLang="en-US"/>
              <a:pPr>
                <a:defRPr/>
              </a:pPr>
              <a:t>‹#›</a:t>
            </a:fld>
            <a:endParaRPr lang="en-US" altLang="en-US"/>
          </a:p>
        </p:txBody>
      </p:sp>
    </p:spTree>
    <p:extLst>
      <p:ext uri="{BB962C8B-B14F-4D97-AF65-F5344CB8AC3E}">
        <p14:creationId xmlns:p14="http://schemas.microsoft.com/office/powerpoint/2010/main" val="582168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403350" y="1600200"/>
            <a:ext cx="35655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121275" y="1600200"/>
            <a:ext cx="35655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18035CF-4564-4897-ABB2-53DF96A19024}" type="slidenum">
              <a:rPr lang="en-US" altLang="en-US"/>
              <a:pPr>
                <a:defRPr/>
              </a:pPr>
              <a:t>‹#›</a:t>
            </a:fld>
            <a:endParaRPr lang="en-US" altLang="en-US"/>
          </a:p>
        </p:txBody>
      </p:sp>
    </p:spTree>
    <p:extLst>
      <p:ext uri="{BB962C8B-B14F-4D97-AF65-F5344CB8AC3E}">
        <p14:creationId xmlns:p14="http://schemas.microsoft.com/office/powerpoint/2010/main" val="284483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2A9AD9A-6295-41C9-A718-76B9D8B26866}" type="slidenum">
              <a:rPr lang="en-US" altLang="en-US"/>
              <a:pPr>
                <a:defRPr/>
              </a:pPr>
              <a:t>‹#›</a:t>
            </a:fld>
            <a:endParaRPr lang="en-US" altLang="en-US"/>
          </a:p>
        </p:txBody>
      </p:sp>
    </p:spTree>
    <p:extLst>
      <p:ext uri="{BB962C8B-B14F-4D97-AF65-F5344CB8AC3E}">
        <p14:creationId xmlns:p14="http://schemas.microsoft.com/office/powerpoint/2010/main" val="3042803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DD24357-6692-4364-A49F-6FF77AE46C8A}" type="slidenum">
              <a:rPr lang="en-US" altLang="en-US"/>
              <a:pPr>
                <a:defRPr/>
              </a:pPr>
              <a:t>‹#›</a:t>
            </a:fld>
            <a:endParaRPr lang="en-US" altLang="en-US"/>
          </a:p>
        </p:txBody>
      </p:sp>
    </p:spTree>
    <p:extLst>
      <p:ext uri="{BB962C8B-B14F-4D97-AF65-F5344CB8AC3E}">
        <p14:creationId xmlns:p14="http://schemas.microsoft.com/office/powerpoint/2010/main" val="142072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EDFEB03-A32D-4A71-B469-6C514464043D}" type="slidenum">
              <a:rPr lang="en-US" altLang="en-US"/>
              <a:pPr>
                <a:defRPr/>
              </a:pPr>
              <a:t>‹#›</a:t>
            </a:fld>
            <a:endParaRPr lang="en-US" altLang="en-US"/>
          </a:p>
        </p:txBody>
      </p:sp>
    </p:spTree>
    <p:extLst>
      <p:ext uri="{BB962C8B-B14F-4D97-AF65-F5344CB8AC3E}">
        <p14:creationId xmlns:p14="http://schemas.microsoft.com/office/powerpoint/2010/main" val="4095921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0538257-313D-4AF2-B8BF-0329460A3807}" type="slidenum">
              <a:rPr lang="en-US" altLang="en-US"/>
              <a:pPr>
                <a:defRPr/>
              </a:pPr>
              <a:t>‹#›</a:t>
            </a:fld>
            <a:endParaRPr lang="en-US" altLang="en-US"/>
          </a:p>
        </p:txBody>
      </p:sp>
    </p:spTree>
    <p:extLst>
      <p:ext uri="{BB962C8B-B14F-4D97-AF65-F5344CB8AC3E}">
        <p14:creationId xmlns:p14="http://schemas.microsoft.com/office/powerpoint/2010/main" val="2527245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15FB5D9-2EFC-4B59-9E91-AEFC5A33E833}" type="slidenum">
              <a:rPr lang="en-US" altLang="en-US"/>
              <a:pPr>
                <a:defRPr/>
              </a:pPr>
              <a:t>‹#›</a:t>
            </a:fld>
            <a:endParaRPr lang="en-US" altLang="en-US"/>
          </a:p>
        </p:txBody>
      </p:sp>
    </p:spTree>
    <p:extLst>
      <p:ext uri="{BB962C8B-B14F-4D97-AF65-F5344CB8AC3E}">
        <p14:creationId xmlns:p14="http://schemas.microsoft.com/office/powerpoint/2010/main" val="409021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Business6_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138113"/>
            <a:ext cx="6300788"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1403350" y="1600200"/>
            <a:ext cx="728345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2CCEC5E-F688-4469-A130-F691F2CABC22}"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2800" b="1" kern="1200">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Arial" panose="020B0604020202020204" pitchFamily="34" charset="0"/>
        </a:defRPr>
      </a:lvl2pPr>
      <a:lvl3pPr algn="ctr" rtl="0" eaLnBrk="0" fontAlgn="base" hangingPunct="0">
        <a:spcBef>
          <a:spcPct val="0"/>
        </a:spcBef>
        <a:spcAft>
          <a:spcPct val="0"/>
        </a:spcAft>
        <a:defRPr sz="2800" b="1">
          <a:solidFill>
            <a:schemeClr val="tx2"/>
          </a:solidFill>
          <a:latin typeface="Arial" panose="020B0604020202020204" pitchFamily="34" charset="0"/>
        </a:defRPr>
      </a:lvl3pPr>
      <a:lvl4pPr algn="ctr" rtl="0" eaLnBrk="0" fontAlgn="base" hangingPunct="0">
        <a:spcBef>
          <a:spcPct val="0"/>
        </a:spcBef>
        <a:spcAft>
          <a:spcPct val="0"/>
        </a:spcAft>
        <a:defRPr sz="2800" b="1">
          <a:solidFill>
            <a:schemeClr val="tx2"/>
          </a:solidFill>
          <a:latin typeface="Arial" panose="020B0604020202020204" pitchFamily="34" charset="0"/>
        </a:defRPr>
      </a:lvl4pPr>
      <a:lvl5pPr algn="ctr" rtl="0" eaLnBrk="0" fontAlgn="base" hangingPunct="0">
        <a:spcBef>
          <a:spcPct val="0"/>
        </a:spcBef>
        <a:spcAft>
          <a:spcPct val="0"/>
        </a:spcAft>
        <a:defRPr sz="2800" b="1">
          <a:solidFill>
            <a:schemeClr val="tx2"/>
          </a:solidFill>
          <a:latin typeface="Arial" panose="020B0604020202020204" pitchFamily="34" charset="0"/>
        </a:defRPr>
      </a:lvl5pPr>
      <a:lvl6pPr marL="457200" algn="ctr" rtl="0" fontAlgn="base">
        <a:spcBef>
          <a:spcPct val="0"/>
        </a:spcBef>
        <a:spcAft>
          <a:spcPct val="0"/>
        </a:spcAft>
        <a:defRPr sz="2800" b="1">
          <a:solidFill>
            <a:schemeClr val="tx2"/>
          </a:solidFill>
          <a:latin typeface="Arial" panose="020B0604020202020204" pitchFamily="34" charset="0"/>
        </a:defRPr>
      </a:lvl6pPr>
      <a:lvl7pPr marL="914400" algn="ctr" rtl="0" fontAlgn="base">
        <a:spcBef>
          <a:spcPct val="0"/>
        </a:spcBef>
        <a:spcAft>
          <a:spcPct val="0"/>
        </a:spcAft>
        <a:defRPr sz="2800" b="1">
          <a:solidFill>
            <a:schemeClr val="tx2"/>
          </a:solidFill>
          <a:latin typeface="Arial" panose="020B0604020202020204" pitchFamily="34" charset="0"/>
        </a:defRPr>
      </a:lvl7pPr>
      <a:lvl8pPr marL="1371600" algn="ctr" rtl="0" fontAlgn="base">
        <a:spcBef>
          <a:spcPct val="0"/>
        </a:spcBef>
        <a:spcAft>
          <a:spcPct val="0"/>
        </a:spcAft>
        <a:defRPr sz="2800" b="1">
          <a:solidFill>
            <a:schemeClr val="tx2"/>
          </a:solidFill>
          <a:latin typeface="Arial" panose="020B0604020202020204" pitchFamily="34" charset="0"/>
        </a:defRPr>
      </a:lvl8pPr>
      <a:lvl9pPr marL="1828800" algn="ctr" rtl="0" fontAlgn="base">
        <a:spcBef>
          <a:spcPct val="0"/>
        </a:spcBef>
        <a:spcAft>
          <a:spcPct val="0"/>
        </a:spcAft>
        <a:defRPr sz="28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folHlink"/>
        </a:buClr>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folHlink"/>
        </a:buClr>
        <a:buFont typeface="Arial" panose="020B0604020202020204" pitchFamily="34" charset="0"/>
        <a:buChar char="–"/>
        <a:defRPr sz="28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folHlink"/>
        </a:buClr>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GB" altLang="en-US" smtClean="0"/>
              <a:t>Example Company</a:t>
            </a:r>
            <a:endParaRPr lang="en-US" altLang="en-US" smtClean="0"/>
          </a:p>
        </p:txBody>
      </p:sp>
      <p:sp>
        <p:nvSpPr>
          <p:cNvPr id="4099" name="Rectangle 5"/>
          <p:cNvSpPr>
            <a:spLocks noGrp="1" noChangeArrowheads="1"/>
          </p:cNvSpPr>
          <p:nvPr>
            <p:ph type="subTitle" idx="1"/>
          </p:nvPr>
        </p:nvSpPr>
        <p:spPr/>
        <p:txBody>
          <a:bodyPr/>
          <a:lstStyle/>
          <a:p>
            <a:pPr eaLnBrk="1" hangingPunct="1">
              <a:lnSpc>
                <a:spcPct val="80000"/>
              </a:lnSpc>
            </a:pPr>
            <a:r>
              <a:rPr lang="en-GB" altLang="en-US" sz="1600" smtClean="0"/>
              <a:t>Marketing Plan</a:t>
            </a:r>
            <a:endParaRPr lang="en-US" altLang="en-US" sz="1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a:t>
            </a:r>
          </a:p>
          <a:p>
            <a:pPr eaLnBrk="1" hangingPunct="1"/>
            <a:r>
              <a:rPr lang="en-GB" altLang="en-US" smtClean="0"/>
              <a:t>Bullet</a:t>
            </a: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7"/>
          <p:cNvGraphicFramePr>
            <a:graphicFrameLocks noChangeAspect="1"/>
          </p:cNvGraphicFramePr>
          <p:nvPr>
            <p:ph type="chart" idx="1"/>
          </p:nvPr>
        </p:nvGraphicFramePr>
        <p:xfrm>
          <a:off x="1692275" y="1557338"/>
          <a:ext cx="7283450" cy="4522787"/>
        </p:xfrm>
        <a:graphic>
          <a:graphicData uri="http://schemas.openxmlformats.org/presentationml/2006/ole">
            <mc:AlternateContent xmlns:mc="http://schemas.openxmlformats.org/markup-compatibility/2006">
              <mc:Choice xmlns:v="urn:schemas-microsoft-com:vml" Requires="v">
                <p:oleObj spid="_x0000_s8196" name="Chart" r:id="rId4" imgW="7286625" imgH="4524451" progId="MSGraph.Chart.8">
                  <p:embed followColorScheme="full"/>
                </p:oleObj>
              </mc:Choice>
              <mc:Fallback>
                <p:oleObj name="Chart" r:id="rId4" imgW="7286625" imgH="4524451" progId="MSGraph.Chart.8">
                  <p:embed followColorScheme="full"/>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2275" y="1557338"/>
                        <a:ext cx="7283450" cy="4522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9"/>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10"/>
          <p:cNvSpPr>
            <a:spLocks noGrp="1" noChangeArrowheads="1"/>
          </p:cNvSpPr>
          <p:nvPr>
            <p:ph type="body" sz="half" idx="1"/>
          </p:nvPr>
        </p:nvSpPr>
        <p:spPr>
          <a:xfrm>
            <a:off x="1403350" y="1600200"/>
            <a:ext cx="3568700" cy="4525963"/>
          </a:xfrm>
        </p:spPr>
        <p:txBody>
          <a:bodyPr/>
          <a:lstStyle/>
          <a:p>
            <a:pPr eaLnBrk="1" hangingPunct="1"/>
            <a:r>
              <a:rPr lang="en-GB" altLang="en-US" sz="2400" smtClean="0"/>
              <a:t>Bullet 1</a:t>
            </a:r>
          </a:p>
          <a:p>
            <a:pPr eaLnBrk="1" hangingPunct="1"/>
            <a:r>
              <a:rPr lang="en-GB" altLang="en-US" sz="2400" smtClean="0"/>
              <a:t>Bullet 1</a:t>
            </a:r>
            <a:endParaRPr lang="en-US" altLang="en-US" sz="2400" smtClean="0"/>
          </a:p>
        </p:txBody>
      </p:sp>
      <p:pic>
        <p:nvPicPr>
          <p:cNvPr id="10244" name="Picture 11"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1300" y="1697038"/>
            <a:ext cx="2374900" cy="4002087"/>
          </a:xfrm>
          <a:prstGeom prst="rect">
            <a:avLst/>
          </a:prstGeom>
          <a:solidFill>
            <a:schemeClr val="bg1"/>
          </a:solidFill>
          <a:ln w="38100">
            <a:solidFill>
              <a:schemeClr val="fo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229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229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229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229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229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229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808080"/>
      </a:dk1>
      <a:lt1>
        <a:srgbClr val="FFFFFF"/>
      </a:lt1>
      <a:dk2>
        <a:srgbClr val="035588"/>
      </a:dk2>
      <a:lt2>
        <a:srgbClr val="003366"/>
      </a:lt2>
      <a:accent1>
        <a:srgbClr val="5D5B72"/>
      </a:accent1>
      <a:accent2>
        <a:srgbClr val="3C3453"/>
      </a:accent2>
      <a:accent3>
        <a:srgbClr val="AAB4C3"/>
      </a:accent3>
      <a:accent4>
        <a:srgbClr val="DADADA"/>
      </a:accent4>
      <a:accent5>
        <a:srgbClr val="B6B5BC"/>
      </a:accent5>
      <a:accent6>
        <a:srgbClr val="352E4A"/>
      </a:accent6>
      <a:hlink>
        <a:srgbClr val="006594"/>
      </a:hlink>
      <a:folHlink>
        <a:srgbClr val="1795BB"/>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FFFFFF"/>
        </a:dk1>
        <a:lt1>
          <a:srgbClr val="FFFFFF"/>
        </a:lt1>
        <a:dk2>
          <a:srgbClr val="003366"/>
        </a:dk2>
        <a:lt2>
          <a:srgbClr val="808080"/>
        </a:lt2>
        <a:accent1>
          <a:srgbClr val="5D5B72"/>
        </a:accent1>
        <a:accent2>
          <a:srgbClr val="3C3453"/>
        </a:accent2>
        <a:accent3>
          <a:srgbClr val="FFFFFF"/>
        </a:accent3>
        <a:accent4>
          <a:srgbClr val="DADADA"/>
        </a:accent4>
        <a:accent5>
          <a:srgbClr val="B6B5BC"/>
        </a:accent5>
        <a:accent6>
          <a:srgbClr val="352E4A"/>
        </a:accent6>
        <a:hlink>
          <a:srgbClr val="006594"/>
        </a:hlink>
        <a:folHlink>
          <a:srgbClr val="1795BB"/>
        </a:folHlink>
      </a:clrScheme>
      <a:clrMap bg1="lt1" tx1="dk1" bg2="lt2" tx2="dk2" accent1="accent1" accent2="accent2" accent3="accent3" accent4="accent4" accent5="accent5" accent6="accent6" hlink="hlink" folHlink="folHlink"/>
    </a:extraClrScheme>
    <a:extraClrScheme>
      <a:clrScheme name="Custom Design 14">
        <a:dk1>
          <a:srgbClr val="808080"/>
        </a:dk1>
        <a:lt1>
          <a:srgbClr val="FFFFFF"/>
        </a:lt1>
        <a:dk2>
          <a:srgbClr val="035588"/>
        </a:dk2>
        <a:lt2>
          <a:srgbClr val="003366"/>
        </a:lt2>
        <a:accent1>
          <a:srgbClr val="5D5B72"/>
        </a:accent1>
        <a:accent2>
          <a:srgbClr val="3C3453"/>
        </a:accent2>
        <a:accent3>
          <a:srgbClr val="AAB4C3"/>
        </a:accent3>
        <a:accent4>
          <a:srgbClr val="DADADA"/>
        </a:accent4>
        <a:accent5>
          <a:srgbClr val="B6B5BC"/>
        </a:accent5>
        <a:accent6>
          <a:srgbClr val="352E4A"/>
        </a:accent6>
        <a:hlink>
          <a:srgbClr val="006594"/>
        </a:hlink>
        <a:folHlink>
          <a:srgbClr val="1795BB"/>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187</Words>
  <Application>Microsoft Office PowerPoint</Application>
  <PresentationFormat>On-screen Show (4:3)</PresentationFormat>
  <Paragraphs>26</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Custom Design</vt:lpstr>
      <vt:lpstr>Microsoft Graph Chart</vt:lpstr>
      <vt:lpstr>Example Company</vt:lpstr>
      <vt:lpstr>Example Bullet Point slide</vt:lpstr>
      <vt:lpstr>Example of a chart</vt:lpstr>
      <vt:lpstr>Picture slide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1 Template</dc:title>
  <dc:creator>Presentation Magazine</dc:creator>
  <cp:lastModifiedBy>Jonty Pearce</cp:lastModifiedBy>
  <cp:revision>6</cp:revision>
  <dcterms:created xsi:type="dcterms:W3CDTF">2005-02-22T07:02:15Z</dcterms:created>
  <dcterms:modified xsi:type="dcterms:W3CDTF">2015-02-22T11:06:45Z</dcterms:modified>
</cp:coreProperties>
</file>