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62" r:id="rId3"/>
    <p:sldId id="263" r:id="rId4"/>
    <p:sldId id="264" r:id="rId5"/>
    <p:sldId id="265" r:id="rId6"/>
    <p:sldId id="269" r:id="rId7"/>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80">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EAEAEA"/>
    <a:srgbClr val="96B8D6"/>
    <a:srgbClr val="B4CCE2"/>
    <a:srgbClr val="0067AC"/>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1" autoAdjust="0"/>
    <p:restoredTop sz="94660"/>
  </p:normalViewPr>
  <p:slideViewPr>
    <p:cSldViewPr snapToGrid="0">
      <p:cViewPr>
        <p:scale>
          <a:sx n="75" d="100"/>
          <a:sy n="75" d="100"/>
        </p:scale>
        <p:origin x="-2316" y="-1026"/>
      </p:cViewPr>
      <p:guideLst>
        <p:guide orient="horz" pos="1680"/>
        <p:guide pos="115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solidFill>
                  <a:schemeClr val="tx1"/>
                </a:solidFill>
              </a:defRPr>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8EEEF6CB-C50F-488A-99E7-79215D4B1CC0}" type="slidenum">
              <a:rPr lang="en-GB" altLang="en-US"/>
              <a:pPr>
                <a:defRPr/>
              </a:pPr>
              <a:t>‹#›</a:t>
            </a:fld>
            <a:endParaRPr lang="en-GB" altLang="en-US"/>
          </a:p>
        </p:txBody>
      </p:sp>
    </p:spTree>
    <p:extLst>
      <p:ext uri="{BB962C8B-B14F-4D97-AF65-F5344CB8AC3E}">
        <p14:creationId xmlns:p14="http://schemas.microsoft.com/office/powerpoint/2010/main" val="2628986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2D11F8D7-571E-4947-BB12-0CF48399898F}" type="slidenum">
              <a:rPr lang="en-GB" altLang="en-US" sz="1200" b="0">
                <a:solidFill>
                  <a:schemeClr val="tx1"/>
                </a:solidFill>
              </a:rPr>
              <a:pPr/>
              <a:t>1</a:t>
            </a:fld>
            <a:endParaRPr lang="en-GB" altLang="en-US" sz="1200" b="0">
              <a:solidFill>
                <a:schemeClr val="tx1"/>
              </a:solidFill>
            </a:endParaRPr>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3845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2</a:t>
            </a:fld>
            <a:endParaRPr lang="en-GB" altLang="en-US" sz="1200" b="0">
              <a:solidFill>
                <a:schemeClr val="tx1"/>
              </a:solidFill>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4E9394A1-4157-47F3-BFB4-0FCBDB1AADDE}" type="slidenum">
              <a:rPr lang="en-GB" altLang="en-US" sz="1200" b="0">
                <a:solidFill>
                  <a:schemeClr val="tx1"/>
                </a:solidFill>
              </a:rPr>
              <a:pPr/>
              <a:t>3</a:t>
            </a:fld>
            <a:endParaRPr lang="en-GB" altLang="en-US" sz="1200" b="0">
              <a:solidFill>
                <a:schemeClr val="tx1"/>
              </a:solidFill>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491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904BF29D-FD31-4101-A04D-CB41AFBEDE45}" type="slidenum">
              <a:rPr lang="en-GB" altLang="en-US" sz="1200" b="0">
                <a:solidFill>
                  <a:schemeClr val="tx1"/>
                </a:solidFill>
              </a:rPr>
              <a:pPr/>
              <a:t>4</a:t>
            </a:fld>
            <a:endParaRPr lang="en-GB" altLang="en-US" sz="1200" b="0">
              <a:solidFill>
                <a:schemeClr val="tx1"/>
              </a:solidFill>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42709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229508AE-7153-447B-A2CF-2AEB58E18853}" type="slidenum">
              <a:rPr lang="en-GB" altLang="en-US" sz="1200" b="0">
                <a:solidFill>
                  <a:schemeClr val="tx1"/>
                </a:solidFill>
              </a:rPr>
              <a:pPr/>
              <a:t>5</a:t>
            </a:fld>
            <a:endParaRPr lang="en-GB" altLang="en-US" sz="1200" b="0">
              <a:solidFill>
                <a:schemeClr val="tx1"/>
              </a:solidFill>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32540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E2C6E7F3-DE13-4DF3-94EC-097DFEA52275}" type="slidenum">
              <a:rPr lang="en-GB" altLang="en-US" sz="1200" b="0">
                <a:solidFill>
                  <a:schemeClr val="tx1"/>
                </a:solidFill>
              </a:rPr>
              <a:pPr/>
              <a:t>6</a:t>
            </a:fld>
            <a:endParaRPr lang="en-GB" altLang="en-US" sz="1200" b="0">
              <a:solidFill>
                <a:schemeClr val="tx1"/>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917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stuf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0"/>
          <p:cNvSpPr>
            <a:spLocks noChangeArrowheads="1"/>
          </p:cNvSpPr>
          <p:nvPr userDrawn="1"/>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r>
              <a:rPr lang="en-US" altLang="en-US"/>
              <a:t>www.company.com</a:t>
            </a:r>
            <a:endParaRPr lang="fr-FR" altLang="en-US"/>
          </a:p>
        </p:txBody>
      </p:sp>
      <p:sp>
        <p:nvSpPr>
          <p:cNvPr id="8198" name="Rectangle 6"/>
          <p:cNvSpPr>
            <a:spLocks noGrp="1" noChangeArrowheads="1"/>
          </p:cNvSpPr>
          <p:nvPr>
            <p:ph type="subTitle" idx="1"/>
          </p:nvPr>
        </p:nvSpPr>
        <p:spPr>
          <a:xfrm>
            <a:off x="3429000" y="5029200"/>
            <a:ext cx="5715000" cy="609600"/>
          </a:xfrm>
          <a:extLst>
            <a:ext uri="{909E8E84-426E-40DD-AFC4-6F175D3DCCD1}">
              <a14:hiddenFill xmlns:a14="http://schemas.microsoft.com/office/drawing/2010/main">
                <a:solidFill>
                  <a:schemeClr val="accent1"/>
                </a:solidFill>
              </a14:hiddenFill>
            </a:ext>
          </a:extLst>
        </p:spPr>
        <p:txBody>
          <a:bodyPr/>
          <a:lstStyle>
            <a:lvl1pPr marL="0" indent="0" algn="ctr">
              <a:buFontTx/>
              <a:buNone/>
              <a:defRPr sz="2000">
                <a:solidFill>
                  <a:schemeClr val="bg1"/>
                </a:solidFill>
              </a:defRPr>
            </a:lvl1pPr>
          </a:lstStyle>
          <a:p>
            <a:pPr lvl="0"/>
            <a:r>
              <a:rPr lang="en-US" altLang="en-US" noProof="0" smtClean="0"/>
              <a:t>Click to edit Master subtitle style</a:t>
            </a:r>
          </a:p>
        </p:txBody>
      </p:sp>
      <p:sp>
        <p:nvSpPr>
          <p:cNvPr id="8197" name="Rectangle 5"/>
          <p:cNvSpPr>
            <a:spLocks noGrp="1" noChangeArrowheads="1"/>
          </p:cNvSpPr>
          <p:nvPr>
            <p:ph type="ctrTitle"/>
          </p:nvPr>
        </p:nvSpPr>
        <p:spPr>
          <a:xfrm>
            <a:off x="3429000" y="3581400"/>
            <a:ext cx="5715000" cy="1470025"/>
          </a:xfrm>
          <a:solidFill>
            <a:schemeClr val="bg1"/>
          </a:solidFill>
          <a:extLst>
            <a:ext uri="{91240B29-F687-4F45-9708-019B960494DF}">
              <a14:hiddenLine xmlns:a14="http://schemas.microsoft.com/office/drawing/2010/main" w="9525" algn="ctr">
                <a:solidFill>
                  <a:schemeClr val="tx1"/>
                </a:solidFill>
                <a:miter lim="800000"/>
                <a:headEnd/>
                <a:tailEnd/>
              </a14:hiddenLine>
            </a:ext>
          </a:extLst>
        </p:spPr>
        <p:txBody>
          <a:bodyPr lIns="91440" anchor="t"/>
          <a:lstStyle>
            <a:lvl1pPr algn="ctr">
              <a:spcBef>
                <a:spcPct val="20000"/>
              </a:spcBef>
              <a:defRPr sz="4000" b="1">
                <a:solidFill>
                  <a:srgbClr val="FCAB1A"/>
                </a:solidFill>
                <a:latin typeface="Verdana" panose="020B0604030504040204" pitchFamily="34" charset="0"/>
              </a:defRPr>
            </a:lvl1pPr>
          </a:lstStyle>
          <a:p>
            <a:pPr lvl="0"/>
            <a:r>
              <a:rPr lang="en-US" altLang="en-US" noProof="0" smtClean="0"/>
              <a:t>Click to edit Master title style</a:t>
            </a:r>
          </a:p>
        </p:txBody>
      </p:sp>
    </p:spTree>
    <p:extLst>
      <p:ext uri="{BB962C8B-B14F-4D97-AF65-F5344CB8AC3E}">
        <p14:creationId xmlns:p14="http://schemas.microsoft.com/office/powerpoint/2010/main" val="318511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755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1400175"/>
            <a:ext cx="1828800" cy="4772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828800" y="1400175"/>
            <a:ext cx="5334000" cy="477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5192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828800" y="2133600"/>
            <a:ext cx="7162800" cy="4038600"/>
          </a:xfrm>
        </p:spPr>
        <p:txBody>
          <a:bodyPr/>
          <a:lstStyle/>
          <a:p>
            <a:pPr lvl="0"/>
            <a:endParaRPr lang="en-GB" noProof="0" smtClean="0"/>
          </a:p>
        </p:txBody>
      </p:sp>
    </p:spTree>
    <p:extLst>
      <p:ext uri="{BB962C8B-B14F-4D97-AF65-F5344CB8AC3E}">
        <p14:creationId xmlns:p14="http://schemas.microsoft.com/office/powerpoint/2010/main" val="2494930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43321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7837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627238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3105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9359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567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118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4120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62724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stuf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3"/>
          <p:cNvSpPr>
            <a:spLocks noChangeArrowheads="1"/>
          </p:cNvSpPr>
          <p:nvPr userDrawn="1"/>
        </p:nvSpPr>
        <p:spPr bwMode="auto">
          <a:xfrm>
            <a:off x="1295400" y="1752600"/>
            <a:ext cx="7848600" cy="350520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1828800" y="1400175"/>
            <a:ext cx="7315200" cy="58102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8000" tIns="45720" rIns="91440" bIns="45720" numCol="1" anchor="ctr" anchorCtr="0" compatLnSpc="1">
            <a:prstTxWarp prst="textNoShape">
              <a:avLst/>
            </a:prstTxWarp>
          </a:bodyPr>
          <a:lstStyle/>
          <a:p>
            <a:pPr lvl="0"/>
            <a:r>
              <a:rPr lang="fr-FR" altLang="en-US" smtClean="0"/>
              <a:t>Click to edit Master title style</a:t>
            </a:r>
          </a:p>
        </p:txBody>
      </p:sp>
      <p:sp>
        <p:nvSpPr>
          <p:cNvPr id="1029" name="Rectangle 3"/>
          <p:cNvSpPr>
            <a:spLocks noGrp="1" noChangeArrowheads="1"/>
          </p:cNvSpPr>
          <p:nvPr>
            <p:ph type="body" idx="1"/>
          </p:nvPr>
        </p:nvSpPr>
        <p:spPr bwMode="auto">
          <a:xfrm>
            <a:off x="1828800" y="2133600"/>
            <a:ext cx="716280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30" name="Rectangle 19"/>
          <p:cNvSpPr>
            <a:spLocks noChangeArrowheads="1"/>
          </p:cNvSpPr>
          <p:nvPr userDrawn="1"/>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r>
              <a:rPr lang="en-US" altLang="en-US"/>
              <a:t>www.company.com</a:t>
            </a:r>
            <a:endParaRPr lang="fr-FR" altLang="en-US"/>
          </a:p>
        </p:txBody>
      </p:sp>
      <p:sp>
        <p:nvSpPr>
          <p:cNvPr id="1031" name="Oval 23"/>
          <p:cNvSpPr>
            <a:spLocks noChangeArrowheads="1"/>
          </p:cNvSpPr>
          <p:nvPr userDrawn="1"/>
        </p:nvSpPr>
        <p:spPr bwMode="auto">
          <a:xfrm>
            <a:off x="143351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2" name="Oval 24"/>
          <p:cNvSpPr>
            <a:spLocks noChangeArrowheads="1"/>
          </p:cNvSpPr>
          <p:nvPr userDrawn="1"/>
        </p:nvSpPr>
        <p:spPr bwMode="auto">
          <a:xfrm>
            <a:off x="2193925"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3" name="Oval 25"/>
          <p:cNvSpPr>
            <a:spLocks noChangeArrowheads="1"/>
          </p:cNvSpPr>
          <p:nvPr userDrawn="1"/>
        </p:nvSpPr>
        <p:spPr bwMode="auto">
          <a:xfrm>
            <a:off x="2954338"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4" name="Oval 26"/>
          <p:cNvSpPr>
            <a:spLocks noChangeArrowheads="1"/>
          </p:cNvSpPr>
          <p:nvPr userDrawn="1"/>
        </p:nvSpPr>
        <p:spPr bwMode="auto">
          <a:xfrm>
            <a:off x="371475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5" name="Oval 27"/>
          <p:cNvSpPr>
            <a:spLocks noChangeArrowheads="1"/>
          </p:cNvSpPr>
          <p:nvPr userDrawn="1"/>
        </p:nvSpPr>
        <p:spPr bwMode="auto">
          <a:xfrm>
            <a:off x="447516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6" name="Oval 28"/>
          <p:cNvSpPr>
            <a:spLocks noChangeArrowheads="1"/>
          </p:cNvSpPr>
          <p:nvPr userDrawn="1"/>
        </p:nvSpPr>
        <p:spPr bwMode="auto">
          <a:xfrm>
            <a:off x="523716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7" name="Oval 29"/>
          <p:cNvSpPr>
            <a:spLocks noChangeArrowheads="1"/>
          </p:cNvSpPr>
          <p:nvPr userDrawn="1"/>
        </p:nvSpPr>
        <p:spPr bwMode="auto">
          <a:xfrm>
            <a:off x="5997575"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8" name="Oval 30"/>
          <p:cNvSpPr>
            <a:spLocks noChangeArrowheads="1"/>
          </p:cNvSpPr>
          <p:nvPr userDrawn="1"/>
        </p:nvSpPr>
        <p:spPr bwMode="auto">
          <a:xfrm>
            <a:off x="6757988"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9" name="Oval 31"/>
          <p:cNvSpPr>
            <a:spLocks noChangeArrowheads="1"/>
          </p:cNvSpPr>
          <p:nvPr userDrawn="1"/>
        </p:nvSpPr>
        <p:spPr bwMode="auto">
          <a:xfrm>
            <a:off x="751840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40" name="Oval 32"/>
          <p:cNvSpPr>
            <a:spLocks noChangeArrowheads="1"/>
          </p:cNvSpPr>
          <p:nvPr userDrawn="1"/>
        </p:nvSpPr>
        <p:spPr bwMode="auto">
          <a:xfrm>
            <a:off x="828040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600" kern="12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panose="020B0604020202020204" pitchFamily="34" charset="0"/>
        </a:defRPr>
      </a:lvl2pPr>
      <a:lvl3pPr algn="l" rtl="0" eaLnBrk="0" fontAlgn="base" hangingPunct="0">
        <a:spcBef>
          <a:spcPct val="0"/>
        </a:spcBef>
        <a:spcAft>
          <a:spcPct val="0"/>
        </a:spcAft>
        <a:defRPr sz="3600">
          <a:solidFill>
            <a:schemeClr val="bg1"/>
          </a:solidFill>
          <a:latin typeface="Arial" panose="020B0604020202020204" pitchFamily="34" charset="0"/>
        </a:defRPr>
      </a:lvl3pPr>
      <a:lvl4pPr algn="l" rtl="0" eaLnBrk="0" fontAlgn="base" hangingPunct="0">
        <a:spcBef>
          <a:spcPct val="0"/>
        </a:spcBef>
        <a:spcAft>
          <a:spcPct val="0"/>
        </a:spcAft>
        <a:defRPr sz="3600">
          <a:solidFill>
            <a:schemeClr val="bg1"/>
          </a:solidFill>
          <a:latin typeface="Arial" panose="020B0604020202020204" pitchFamily="34" charset="0"/>
        </a:defRPr>
      </a:lvl4pPr>
      <a:lvl5pPr algn="l" rtl="0" eaLnBrk="0" fontAlgn="base" hangingPunct="0">
        <a:spcBef>
          <a:spcPct val="0"/>
        </a:spcBef>
        <a:spcAft>
          <a:spcPct val="0"/>
        </a:spcAft>
        <a:defRPr sz="3600">
          <a:solidFill>
            <a:schemeClr val="bg1"/>
          </a:solidFill>
          <a:latin typeface="Arial" panose="020B0604020202020204" pitchFamily="34" charset="0"/>
        </a:defRPr>
      </a:lvl5pPr>
      <a:lvl6pPr marL="457200" algn="l" rtl="0" fontAlgn="base">
        <a:spcBef>
          <a:spcPct val="0"/>
        </a:spcBef>
        <a:spcAft>
          <a:spcPct val="0"/>
        </a:spcAft>
        <a:defRPr sz="3600">
          <a:solidFill>
            <a:schemeClr val="bg1"/>
          </a:solidFill>
          <a:latin typeface="Arial" panose="020B0604020202020204" pitchFamily="34" charset="0"/>
        </a:defRPr>
      </a:lvl6pPr>
      <a:lvl7pPr marL="914400" algn="l" rtl="0" fontAlgn="base">
        <a:spcBef>
          <a:spcPct val="0"/>
        </a:spcBef>
        <a:spcAft>
          <a:spcPct val="0"/>
        </a:spcAft>
        <a:defRPr sz="3600">
          <a:solidFill>
            <a:schemeClr val="bg1"/>
          </a:solidFill>
          <a:latin typeface="Arial" panose="020B0604020202020204" pitchFamily="34" charset="0"/>
        </a:defRPr>
      </a:lvl7pPr>
      <a:lvl8pPr marL="1371600" algn="l" rtl="0" fontAlgn="base">
        <a:spcBef>
          <a:spcPct val="0"/>
        </a:spcBef>
        <a:spcAft>
          <a:spcPct val="0"/>
        </a:spcAft>
        <a:defRPr sz="3600">
          <a:solidFill>
            <a:schemeClr val="bg1"/>
          </a:solidFill>
          <a:latin typeface="Arial" panose="020B0604020202020204" pitchFamily="34" charset="0"/>
        </a:defRPr>
      </a:lvl8pPr>
      <a:lvl9pPr marL="1828800" algn="l" rtl="0" fontAlgn="base">
        <a:spcBef>
          <a:spcPct val="0"/>
        </a:spcBef>
        <a:spcAft>
          <a:spcPct val="0"/>
        </a:spcAft>
        <a:defRPr sz="3600">
          <a:solidFill>
            <a:schemeClr val="bg1"/>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B4CCE2"/>
        </a:buClr>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B4CCE2"/>
        </a:buClr>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B4CCE2"/>
        </a:buClr>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B4CCE2"/>
        </a:buClr>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B4CCE2"/>
        </a:buClr>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0" y="4930775"/>
            <a:ext cx="6781800" cy="1470025"/>
          </a:xfrm>
        </p:spPr>
        <p:txBody>
          <a:bodyPr/>
          <a:lstStyle/>
          <a:p>
            <a:pPr eaLnBrk="1" hangingPunct="1"/>
            <a:r>
              <a:rPr lang="en-GB" altLang="en-US" sz="3600" smtClean="0"/>
              <a:t>Presentation TITLE</a:t>
            </a:r>
            <a:endParaRPr lang="en-US" altLang="en-US" sz="3600" smtClean="0"/>
          </a:p>
        </p:txBody>
      </p:sp>
      <p:sp>
        <p:nvSpPr>
          <p:cNvPr id="4099" name="Text Box 5"/>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a:t>
            </a:r>
            <a:endParaRPr lang="en-US" altLang="en-US" smtClean="0"/>
          </a:p>
          <a:p>
            <a:pPr eaLnBrk="1" hangingPunct="1"/>
            <a:endParaRPr lang="en-US" altLang="en-US" smtClean="0"/>
          </a:p>
        </p:txBody>
      </p:sp>
      <p:sp>
        <p:nvSpPr>
          <p:cNvPr id="6148" name="Text Box 4"/>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057400" y="2451100"/>
          <a:ext cx="6469063" cy="3340100"/>
        </p:xfrm>
        <a:graphic>
          <a:graphicData uri="http://schemas.openxmlformats.org/presentationml/2006/ole">
            <mc:AlternateContent xmlns:mc="http://schemas.openxmlformats.org/markup-compatibility/2006">
              <mc:Choice xmlns:v="urn:schemas-microsoft-com:vml" Requires="v">
                <p:oleObj spid="_x0000_s8197"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451100"/>
                        <a:ext cx="6469063" cy="33401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8196" name="Text Box 4"/>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828800" y="2133600"/>
            <a:ext cx="3508375" cy="4038600"/>
          </a:xfrm>
        </p:spPr>
        <p:txBody>
          <a:bodyPr/>
          <a:lstStyle/>
          <a:p>
            <a:pPr eaLnBrk="1" hangingPunct="1"/>
            <a:r>
              <a:rPr lang="en-GB" altLang="en-US" sz="2000" smtClean="0"/>
              <a:t>Bullet 1</a:t>
            </a:r>
          </a:p>
          <a:p>
            <a:pPr eaLnBrk="1" hangingPunct="1"/>
            <a:r>
              <a:rPr lang="en-GB" altLang="en-US" sz="2000" smtClean="0"/>
              <a:t>Bullet 2</a:t>
            </a:r>
            <a:endParaRPr lang="en-US" altLang="en-US" sz="20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338388"/>
            <a:ext cx="2093912" cy="3529012"/>
          </a:xfrm>
          <a:prstGeom prst="rect">
            <a:avLst/>
          </a:prstGeom>
          <a:solidFill>
            <a:schemeClr val="bg1"/>
          </a:solidFill>
          <a:ln w="38100">
            <a:solidFill>
              <a:schemeClr val="folHlink"/>
            </a:solidFill>
            <a:miter lim="800000"/>
            <a:headEnd/>
            <a:tailEnd/>
          </a:ln>
        </p:spPr>
      </p:pic>
      <p:sp>
        <p:nvSpPr>
          <p:cNvPr id="10245" name="Text Box 6"/>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1828800" y="2133600"/>
            <a:ext cx="3514725" cy="4038600"/>
          </a:xfrm>
        </p:spPr>
        <p:txBody>
          <a:bodyPr/>
          <a:lstStyle/>
          <a:p>
            <a:pPr eaLnBrk="1" hangingPunct="1"/>
            <a:r>
              <a:rPr lang="en-GB" altLang="en-US" sz="2000" smtClean="0"/>
              <a:t>Text and lines are like this</a:t>
            </a:r>
          </a:p>
          <a:p>
            <a:pPr eaLnBrk="1" hangingPunct="1"/>
            <a:r>
              <a:rPr lang="en-GB" altLang="en-US" sz="2000" u="sng" smtClean="0">
                <a:solidFill>
                  <a:schemeClr val="hlink"/>
                </a:solidFill>
              </a:rPr>
              <a:t>Hyperlinks like this</a:t>
            </a:r>
          </a:p>
          <a:p>
            <a:pPr eaLnBrk="1" hangingPunct="1"/>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15364" name="Group 4"/>
          <p:cNvGraphicFramePr>
            <a:graphicFrameLocks noGrp="1"/>
          </p:cNvGraphicFramePr>
          <p:nvPr>
            <p:ph sz="half" idx="2"/>
          </p:nvPr>
        </p:nvGraphicFramePr>
        <p:xfrm>
          <a:off x="6172200" y="2295525"/>
          <a:ext cx="2759075" cy="1438275"/>
        </p:xfrm>
        <a:graphic>
          <a:graphicData uri="http://schemas.openxmlformats.org/drawingml/2006/table">
            <a:tbl>
              <a:tblPr/>
              <a:tblGrid>
                <a:gridCol w="1379538"/>
                <a:gridCol w="1379537"/>
              </a:tblGrid>
              <a:tr h="719138">
                <a:tc>
                  <a:txBody>
                    <a:bodyPr/>
                    <a:lstStyle>
                      <a:lvl1pPr algn="l">
                        <a:spcBef>
                          <a:spcPct val="20000"/>
                        </a:spcBef>
                        <a:buClr>
                          <a:srgbClr val="B4CCE2"/>
                        </a:buClr>
                        <a:defRPr sz="2000">
                          <a:solidFill>
                            <a:schemeClr val="tx1"/>
                          </a:solidFill>
                          <a:latin typeface="Arial" panose="020B0604020202020204" pitchFamily="34" charset="0"/>
                        </a:defRPr>
                      </a:lvl1pPr>
                      <a:lvl2pPr algn="l">
                        <a:spcBef>
                          <a:spcPct val="20000"/>
                        </a:spcBef>
                        <a:buClr>
                          <a:srgbClr val="B4CCE2"/>
                        </a:buClr>
                        <a:defRPr>
                          <a:solidFill>
                            <a:schemeClr val="tx1"/>
                          </a:solidFill>
                          <a:latin typeface="Arial" panose="020B0604020202020204" pitchFamily="34" charset="0"/>
                        </a:defRPr>
                      </a:lvl2pPr>
                      <a:lvl3pPr algn="l">
                        <a:spcBef>
                          <a:spcPct val="20000"/>
                        </a:spcBef>
                        <a:buClr>
                          <a:srgbClr val="B4CCE2"/>
                        </a:buClr>
                        <a:defRPr sz="1600">
                          <a:solidFill>
                            <a:schemeClr val="tx1"/>
                          </a:solidFill>
                          <a:latin typeface="Arial" panose="020B0604020202020204" pitchFamily="34" charset="0"/>
                        </a:defRPr>
                      </a:lvl3pPr>
                      <a:lvl4pPr algn="l">
                        <a:spcBef>
                          <a:spcPct val="20000"/>
                        </a:spcBef>
                        <a:buClr>
                          <a:srgbClr val="B4CCE2"/>
                        </a:buClr>
                        <a:defRPr sz="1400">
                          <a:solidFill>
                            <a:schemeClr val="tx1"/>
                          </a:solidFill>
                          <a:latin typeface="Arial" panose="020B0604020202020204" pitchFamily="34" charset="0"/>
                        </a:defRPr>
                      </a:lvl4pPr>
                      <a:lvl5pPr algn="l">
                        <a:spcBef>
                          <a:spcPct val="20000"/>
                        </a:spcBef>
                        <a:buClr>
                          <a:srgbClr val="B4CCE2"/>
                        </a:buClr>
                        <a:defRPr sz="1400">
                          <a:solidFill>
                            <a:schemeClr val="tx1"/>
                          </a:solidFill>
                          <a:latin typeface="Arial" panose="020B0604020202020204" pitchFamily="34" charset="0"/>
                        </a:defRPr>
                      </a:lvl5pPr>
                      <a:lvl6pPr fontAlgn="base">
                        <a:spcBef>
                          <a:spcPct val="20000"/>
                        </a:spcBef>
                        <a:spcAft>
                          <a:spcPct val="0"/>
                        </a:spcAft>
                        <a:buClr>
                          <a:srgbClr val="B4CCE2"/>
                        </a:buClr>
                        <a:defRPr sz="1400">
                          <a:solidFill>
                            <a:schemeClr val="tx1"/>
                          </a:solidFill>
                          <a:latin typeface="Arial" panose="020B0604020202020204" pitchFamily="34" charset="0"/>
                        </a:defRPr>
                      </a:lvl6pPr>
                      <a:lvl7pPr fontAlgn="base">
                        <a:spcBef>
                          <a:spcPct val="20000"/>
                        </a:spcBef>
                        <a:spcAft>
                          <a:spcPct val="0"/>
                        </a:spcAft>
                        <a:buClr>
                          <a:srgbClr val="B4CCE2"/>
                        </a:buClr>
                        <a:defRPr sz="1400">
                          <a:solidFill>
                            <a:schemeClr val="tx1"/>
                          </a:solidFill>
                          <a:latin typeface="Arial" panose="020B0604020202020204" pitchFamily="34" charset="0"/>
                        </a:defRPr>
                      </a:lvl7pPr>
                      <a:lvl8pPr fontAlgn="base">
                        <a:spcBef>
                          <a:spcPct val="20000"/>
                        </a:spcBef>
                        <a:spcAft>
                          <a:spcPct val="0"/>
                        </a:spcAft>
                        <a:buClr>
                          <a:srgbClr val="B4CCE2"/>
                        </a:buClr>
                        <a:defRPr sz="1400">
                          <a:solidFill>
                            <a:schemeClr val="tx1"/>
                          </a:solidFill>
                          <a:latin typeface="Arial" panose="020B0604020202020204" pitchFamily="34" charset="0"/>
                        </a:defRPr>
                      </a:lvl8pPr>
                      <a:lvl9pPr fontAlgn="base">
                        <a:spcBef>
                          <a:spcPct val="20000"/>
                        </a:spcBef>
                        <a:spcAft>
                          <a:spcPct val="0"/>
                        </a:spcAft>
                        <a:buClr>
                          <a:srgbClr val="B4CCE2"/>
                        </a:buClr>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rPr>
                        <a:t>Table</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B4CCE2"/>
                        </a:buClr>
                        <a:defRPr sz="2000">
                          <a:solidFill>
                            <a:schemeClr val="tx1"/>
                          </a:solidFill>
                          <a:latin typeface="Arial" panose="020B0604020202020204" pitchFamily="34" charset="0"/>
                        </a:defRPr>
                      </a:lvl1pPr>
                      <a:lvl2pPr algn="l">
                        <a:spcBef>
                          <a:spcPct val="20000"/>
                        </a:spcBef>
                        <a:buClr>
                          <a:srgbClr val="B4CCE2"/>
                        </a:buClr>
                        <a:defRPr>
                          <a:solidFill>
                            <a:schemeClr val="tx1"/>
                          </a:solidFill>
                          <a:latin typeface="Arial" panose="020B0604020202020204" pitchFamily="34" charset="0"/>
                        </a:defRPr>
                      </a:lvl2pPr>
                      <a:lvl3pPr algn="l">
                        <a:spcBef>
                          <a:spcPct val="20000"/>
                        </a:spcBef>
                        <a:buClr>
                          <a:srgbClr val="B4CCE2"/>
                        </a:buClr>
                        <a:defRPr sz="1600">
                          <a:solidFill>
                            <a:schemeClr val="tx1"/>
                          </a:solidFill>
                          <a:latin typeface="Arial" panose="020B0604020202020204" pitchFamily="34" charset="0"/>
                        </a:defRPr>
                      </a:lvl3pPr>
                      <a:lvl4pPr algn="l">
                        <a:spcBef>
                          <a:spcPct val="20000"/>
                        </a:spcBef>
                        <a:buClr>
                          <a:srgbClr val="B4CCE2"/>
                        </a:buClr>
                        <a:defRPr sz="1400">
                          <a:solidFill>
                            <a:schemeClr val="tx1"/>
                          </a:solidFill>
                          <a:latin typeface="Arial" panose="020B0604020202020204" pitchFamily="34" charset="0"/>
                        </a:defRPr>
                      </a:lvl4pPr>
                      <a:lvl5pPr algn="l">
                        <a:spcBef>
                          <a:spcPct val="20000"/>
                        </a:spcBef>
                        <a:buClr>
                          <a:srgbClr val="B4CCE2"/>
                        </a:buClr>
                        <a:defRPr sz="1400">
                          <a:solidFill>
                            <a:schemeClr val="tx1"/>
                          </a:solidFill>
                          <a:latin typeface="Arial" panose="020B0604020202020204" pitchFamily="34" charset="0"/>
                        </a:defRPr>
                      </a:lvl5pPr>
                      <a:lvl6pPr fontAlgn="base">
                        <a:spcBef>
                          <a:spcPct val="20000"/>
                        </a:spcBef>
                        <a:spcAft>
                          <a:spcPct val="0"/>
                        </a:spcAft>
                        <a:buClr>
                          <a:srgbClr val="B4CCE2"/>
                        </a:buClr>
                        <a:defRPr sz="1400">
                          <a:solidFill>
                            <a:schemeClr val="tx1"/>
                          </a:solidFill>
                          <a:latin typeface="Arial" panose="020B0604020202020204" pitchFamily="34" charset="0"/>
                        </a:defRPr>
                      </a:lvl6pPr>
                      <a:lvl7pPr fontAlgn="base">
                        <a:spcBef>
                          <a:spcPct val="20000"/>
                        </a:spcBef>
                        <a:spcAft>
                          <a:spcPct val="0"/>
                        </a:spcAft>
                        <a:buClr>
                          <a:srgbClr val="B4CCE2"/>
                        </a:buClr>
                        <a:defRPr sz="1400">
                          <a:solidFill>
                            <a:schemeClr val="tx1"/>
                          </a:solidFill>
                          <a:latin typeface="Arial" panose="020B0604020202020204" pitchFamily="34" charset="0"/>
                        </a:defRPr>
                      </a:lvl7pPr>
                      <a:lvl8pPr fontAlgn="base">
                        <a:spcBef>
                          <a:spcPct val="20000"/>
                        </a:spcBef>
                        <a:spcAft>
                          <a:spcPct val="0"/>
                        </a:spcAft>
                        <a:buClr>
                          <a:srgbClr val="B4CCE2"/>
                        </a:buClr>
                        <a:defRPr sz="1400">
                          <a:solidFill>
                            <a:schemeClr val="tx1"/>
                          </a:solidFill>
                          <a:latin typeface="Arial" panose="020B0604020202020204" pitchFamily="34" charset="0"/>
                        </a:defRPr>
                      </a:lvl8pPr>
                      <a:lvl9pPr fontAlgn="base">
                        <a:spcBef>
                          <a:spcPct val="20000"/>
                        </a:spcBef>
                        <a:spcAft>
                          <a:spcPct val="0"/>
                        </a:spcAft>
                        <a:buClr>
                          <a:srgbClr val="B4CCE2"/>
                        </a:buClr>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lvl1pPr algn="l">
                        <a:spcBef>
                          <a:spcPct val="20000"/>
                        </a:spcBef>
                        <a:buClr>
                          <a:srgbClr val="B4CCE2"/>
                        </a:buClr>
                        <a:defRPr sz="2000">
                          <a:solidFill>
                            <a:schemeClr val="tx1"/>
                          </a:solidFill>
                          <a:latin typeface="Arial" panose="020B0604020202020204" pitchFamily="34" charset="0"/>
                        </a:defRPr>
                      </a:lvl1pPr>
                      <a:lvl2pPr algn="l">
                        <a:spcBef>
                          <a:spcPct val="20000"/>
                        </a:spcBef>
                        <a:buClr>
                          <a:srgbClr val="B4CCE2"/>
                        </a:buClr>
                        <a:defRPr>
                          <a:solidFill>
                            <a:schemeClr val="tx1"/>
                          </a:solidFill>
                          <a:latin typeface="Arial" panose="020B0604020202020204" pitchFamily="34" charset="0"/>
                        </a:defRPr>
                      </a:lvl2pPr>
                      <a:lvl3pPr algn="l">
                        <a:spcBef>
                          <a:spcPct val="20000"/>
                        </a:spcBef>
                        <a:buClr>
                          <a:srgbClr val="B4CCE2"/>
                        </a:buClr>
                        <a:defRPr sz="1600">
                          <a:solidFill>
                            <a:schemeClr val="tx1"/>
                          </a:solidFill>
                          <a:latin typeface="Arial" panose="020B0604020202020204" pitchFamily="34" charset="0"/>
                        </a:defRPr>
                      </a:lvl3pPr>
                      <a:lvl4pPr algn="l">
                        <a:spcBef>
                          <a:spcPct val="20000"/>
                        </a:spcBef>
                        <a:buClr>
                          <a:srgbClr val="B4CCE2"/>
                        </a:buClr>
                        <a:defRPr sz="1400">
                          <a:solidFill>
                            <a:schemeClr val="tx1"/>
                          </a:solidFill>
                          <a:latin typeface="Arial" panose="020B0604020202020204" pitchFamily="34" charset="0"/>
                        </a:defRPr>
                      </a:lvl4pPr>
                      <a:lvl5pPr algn="l">
                        <a:spcBef>
                          <a:spcPct val="20000"/>
                        </a:spcBef>
                        <a:buClr>
                          <a:srgbClr val="B4CCE2"/>
                        </a:buClr>
                        <a:defRPr sz="1400">
                          <a:solidFill>
                            <a:schemeClr val="tx1"/>
                          </a:solidFill>
                          <a:latin typeface="Arial" panose="020B0604020202020204" pitchFamily="34" charset="0"/>
                        </a:defRPr>
                      </a:lvl5pPr>
                      <a:lvl6pPr fontAlgn="base">
                        <a:spcBef>
                          <a:spcPct val="20000"/>
                        </a:spcBef>
                        <a:spcAft>
                          <a:spcPct val="0"/>
                        </a:spcAft>
                        <a:buClr>
                          <a:srgbClr val="B4CCE2"/>
                        </a:buClr>
                        <a:defRPr sz="1400">
                          <a:solidFill>
                            <a:schemeClr val="tx1"/>
                          </a:solidFill>
                          <a:latin typeface="Arial" panose="020B0604020202020204" pitchFamily="34" charset="0"/>
                        </a:defRPr>
                      </a:lvl6pPr>
                      <a:lvl7pPr fontAlgn="base">
                        <a:spcBef>
                          <a:spcPct val="20000"/>
                        </a:spcBef>
                        <a:spcAft>
                          <a:spcPct val="0"/>
                        </a:spcAft>
                        <a:buClr>
                          <a:srgbClr val="B4CCE2"/>
                        </a:buClr>
                        <a:defRPr sz="1400">
                          <a:solidFill>
                            <a:schemeClr val="tx1"/>
                          </a:solidFill>
                          <a:latin typeface="Arial" panose="020B0604020202020204" pitchFamily="34" charset="0"/>
                        </a:defRPr>
                      </a:lvl7pPr>
                      <a:lvl8pPr fontAlgn="base">
                        <a:spcBef>
                          <a:spcPct val="20000"/>
                        </a:spcBef>
                        <a:spcAft>
                          <a:spcPct val="0"/>
                        </a:spcAft>
                        <a:buClr>
                          <a:srgbClr val="B4CCE2"/>
                        </a:buClr>
                        <a:defRPr sz="1400">
                          <a:solidFill>
                            <a:schemeClr val="tx1"/>
                          </a:solidFill>
                          <a:latin typeface="Arial" panose="020B0604020202020204" pitchFamily="34" charset="0"/>
                        </a:defRPr>
                      </a:lvl8pPr>
                      <a:lvl9pPr fontAlgn="base">
                        <a:spcBef>
                          <a:spcPct val="20000"/>
                        </a:spcBef>
                        <a:spcAft>
                          <a:spcPct val="0"/>
                        </a:spcAft>
                        <a:buClr>
                          <a:srgbClr val="B4CCE2"/>
                        </a:buClr>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B4CCE2"/>
                        </a:buClr>
                        <a:defRPr sz="2000">
                          <a:solidFill>
                            <a:schemeClr val="tx1"/>
                          </a:solidFill>
                          <a:latin typeface="Arial" panose="020B0604020202020204" pitchFamily="34" charset="0"/>
                        </a:defRPr>
                      </a:lvl1pPr>
                      <a:lvl2pPr algn="l">
                        <a:spcBef>
                          <a:spcPct val="20000"/>
                        </a:spcBef>
                        <a:buClr>
                          <a:srgbClr val="B4CCE2"/>
                        </a:buClr>
                        <a:defRPr>
                          <a:solidFill>
                            <a:schemeClr val="tx1"/>
                          </a:solidFill>
                          <a:latin typeface="Arial" panose="020B0604020202020204" pitchFamily="34" charset="0"/>
                        </a:defRPr>
                      </a:lvl2pPr>
                      <a:lvl3pPr algn="l">
                        <a:spcBef>
                          <a:spcPct val="20000"/>
                        </a:spcBef>
                        <a:buClr>
                          <a:srgbClr val="B4CCE2"/>
                        </a:buClr>
                        <a:defRPr sz="1600">
                          <a:solidFill>
                            <a:schemeClr val="tx1"/>
                          </a:solidFill>
                          <a:latin typeface="Arial" panose="020B0604020202020204" pitchFamily="34" charset="0"/>
                        </a:defRPr>
                      </a:lvl3pPr>
                      <a:lvl4pPr algn="l">
                        <a:spcBef>
                          <a:spcPct val="20000"/>
                        </a:spcBef>
                        <a:buClr>
                          <a:srgbClr val="B4CCE2"/>
                        </a:buClr>
                        <a:defRPr sz="1400">
                          <a:solidFill>
                            <a:schemeClr val="tx1"/>
                          </a:solidFill>
                          <a:latin typeface="Arial" panose="020B0604020202020204" pitchFamily="34" charset="0"/>
                        </a:defRPr>
                      </a:lvl4pPr>
                      <a:lvl5pPr algn="l">
                        <a:spcBef>
                          <a:spcPct val="20000"/>
                        </a:spcBef>
                        <a:buClr>
                          <a:srgbClr val="B4CCE2"/>
                        </a:buClr>
                        <a:defRPr sz="1400">
                          <a:solidFill>
                            <a:schemeClr val="tx1"/>
                          </a:solidFill>
                          <a:latin typeface="Arial" panose="020B0604020202020204" pitchFamily="34" charset="0"/>
                        </a:defRPr>
                      </a:lvl5pPr>
                      <a:lvl6pPr fontAlgn="base">
                        <a:spcBef>
                          <a:spcPct val="20000"/>
                        </a:spcBef>
                        <a:spcAft>
                          <a:spcPct val="0"/>
                        </a:spcAft>
                        <a:buClr>
                          <a:srgbClr val="B4CCE2"/>
                        </a:buClr>
                        <a:defRPr sz="1400">
                          <a:solidFill>
                            <a:schemeClr val="tx1"/>
                          </a:solidFill>
                          <a:latin typeface="Arial" panose="020B0604020202020204" pitchFamily="34" charset="0"/>
                        </a:defRPr>
                      </a:lvl6pPr>
                      <a:lvl7pPr fontAlgn="base">
                        <a:spcBef>
                          <a:spcPct val="20000"/>
                        </a:spcBef>
                        <a:spcAft>
                          <a:spcPct val="0"/>
                        </a:spcAft>
                        <a:buClr>
                          <a:srgbClr val="B4CCE2"/>
                        </a:buClr>
                        <a:defRPr sz="1400">
                          <a:solidFill>
                            <a:schemeClr val="tx1"/>
                          </a:solidFill>
                          <a:latin typeface="Arial" panose="020B0604020202020204" pitchFamily="34" charset="0"/>
                        </a:defRPr>
                      </a:lvl7pPr>
                      <a:lvl8pPr fontAlgn="base">
                        <a:spcBef>
                          <a:spcPct val="20000"/>
                        </a:spcBef>
                        <a:spcAft>
                          <a:spcPct val="0"/>
                        </a:spcAft>
                        <a:buClr>
                          <a:srgbClr val="B4CCE2"/>
                        </a:buClr>
                        <a:defRPr sz="1400">
                          <a:solidFill>
                            <a:schemeClr val="tx1"/>
                          </a:solidFill>
                          <a:latin typeface="Arial" panose="020B0604020202020204" pitchFamily="34" charset="0"/>
                        </a:defRPr>
                      </a:lvl8pPr>
                      <a:lvl9pPr fontAlgn="base">
                        <a:spcBef>
                          <a:spcPct val="20000"/>
                        </a:spcBef>
                        <a:spcAft>
                          <a:spcPct val="0"/>
                        </a:spcAft>
                        <a:buClr>
                          <a:srgbClr val="B4CCE2"/>
                        </a:buClr>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362200" y="411797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GB" altLang="en-US" sz="1800" b="0">
                <a:solidFill>
                  <a:schemeClr val="tx1"/>
                </a:solidFill>
              </a:rPr>
              <a:t>Text box</a:t>
            </a:r>
            <a:endParaRPr lang="en-US" altLang="en-US" sz="1800" b="0">
              <a:solidFill>
                <a:schemeClr val="tx1"/>
              </a:solidFill>
            </a:endParaRPr>
          </a:p>
        </p:txBody>
      </p:sp>
      <p:sp>
        <p:nvSpPr>
          <p:cNvPr id="12304" name="Rectangle 16"/>
          <p:cNvSpPr>
            <a:spLocks noChangeArrowheads="1"/>
          </p:cNvSpPr>
          <p:nvPr/>
        </p:nvSpPr>
        <p:spPr bwMode="auto">
          <a:xfrm>
            <a:off x="5818188" y="411797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GB" altLang="en-US" sz="1800" b="0">
                <a:solidFill>
                  <a:schemeClr val="tx1"/>
                </a:solidFill>
              </a:rPr>
              <a:t>Text box</a:t>
            </a:r>
          </a:p>
          <a:p>
            <a:pPr algn="ctr" eaLnBrk="1" hangingPunct="1"/>
            <a:r>
              <a:rPr lang="en-GB" altLang="en-US" sz="1800" b="0">
                <a:solidFill>
                  <a:schemeClr val="tx1"/>
                </a:solidFill>
              </a:rPr>
              <a:t>With shadow</a:t>
            </a:r>
            <a:endParaRPr lang="en-US" altLang="en-US" sz="1800" b="0">
              <a:solidFill>
                <a:schemeClr val="tx1"/>
              </a:solidFill>
            </a:endParaRPr>
          </a:p>
        </p:txBody>
      </p:sp>
      <p:sp>
        <p:nvSpPr>
          <p:cNvPr id="12305" name="Line 17"/>
          <p:cNvSpPr>
            <a:spLocks noChangeShapeType="1"/>
          </p:cNvSpPr>
          <p:nvPr/>
        </p:nvSpPr>
        <p:spPr bwMode="auto">
          <a:xfrm flipV="1">
            <a:off x="5410200" y="2362200"/>
            <a:ext cx="460375" cy="15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06" name="Text Box 18"/>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2251075"/>
            <a:ext cx="69500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GB" altLang="en-US" sz="1200">
                <a:solidFill>
                  <a:schemeClr val="tx1"/>
                </a:solidFill>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B4CCE2"/>
              </a:buClr>
              <a:buChar char="•"/>
              <a:defRPr sz="2400">
                <a:solidFill>
                  <a:schemeClr val="tx1"/>
                </a:solidFill>
                <a:latin typeface="Arial" panose="020B0604020202020204" pitchFamily="34" charset="0"/>
              </a:defRPr>
            </a:lvl1pPr>
            <a:lvl2pPr marL="53340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b="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a:defRPr sz="1000" b="1">
                <a:solidFill>
                  <a:schemeClr val="bg1"/>
                </a:solidFill>
                <a:latin typeface="Arial" panose="020B0604020202020204" pitchFamily="34" charset="0"/>
              </a:defRPr>
            </a:lvl1pPr>
            <a:lvl2pPr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a:solidFill>
                  <a:schemeClr val="tx1"/>
                </a:solidFill>
                <a:cs typeface="Arial" panose="020B0604020202020204" pitchFamily="34" charset="0"/>
              </a:rPr>
              <a:t>You can find many more free templates on the Presentation Magazine website </a:t>
            </a:r>
            <a:r>
              <a:rPr lang="en-GB" altLang="en-US" sz="2000">
                <a:solidFill>
                  <a:schemeClr val="tx1"/>
                </a:solidFill>
                <a:cs typeface="Arial" panose="020B0604020202020204" pitchFamily="34" charset="0"/>
                <a:hlinkClick r:id="rId3"/>
              </a:rPr>
              <a:t>www.presentationmagazine.com</a:t>
            </a:r>
            <a:r>
              <a:rPr lang="en-GB" altLang="en-US" sz="2000">
                <a:solidFill>
                  <a:schemeClr val="tx1"/>
                </a:solidFill>
                <a:cs typeface="Arial" panose="020B0604020202020204" pitchFamily="34" charset="0"/>
              </a:rPr>
              <a:t>  </a:t>
            </a:r>
            <a:endParaRPr lang="en-US" altLang="en-US" sz="2000">
              <a:solidFill>
                <a:schemeClr val="tx1"/>
              </a:solidFill>
              <a:cs typeface="Arial" panose="020B0604020202020204" pitchFamily="34" charset="0"/>
            </a:endParaRPr>
          </a:p>
        </p:txBody>
      </p:sp>
      <p:sp>
        <p:nvSpPr>
          <p:cNvPr id="14344" name="Text Box 8"/>
          <p:cNvSpPr txBox="1">
            <a:spLocks noChangeArrowheads="1"/>
          </p:cNvSpPr>
          <p:nvPr/>
        </p:nvSpPr>
        <p:spPr bwMode="auto">
          <a:xfrm>
            <a:off x="1150938" y="2652713"/>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GB" altLang="en-US" sz="1200" b="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200" b="0">
              <a:solidFill>
                <a:schemeClr val="tx1"/>
              </a:solidFill>
              <a:cs typeface="Arial" panose="020B0604020202020204" pitchFamily="34" charset="0"/>
            </a:endParaRPr>
          </a:p>
        </p:txBody>
      </p:sp>
      <p:sp>
        <p:nvSpPr>
          <p:cNvPr id="14345" name="Text Box 9"/>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b="0"/>
              <a:t>Company LOGO</a:t>
            </a:r>
            <a:endParaRPr lang="fr-FR" altLang="en-US" sz="1600"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224</Words>
  <Application>Microsoft Office PowerPoint</Application>
  <PresentationFormat>On-screen Show (4:3)</PresentationFormat>
  <Paragraphs>40</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Wingdings</vt:lpstr>
      <vt:lpstr>Verdana</vt:lpstr>
      <vt:lpstr>Default Design</vt:lpstr>
      <vt:lpstr>Microsoft Graph Chart</vt:lpstr>
      <vt:lpstr>Presentation TITLE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2 Template</dc:title>
  <dc:creator>Presentation Magazine</dc:creator>
  <cp:lastModifiedBy>Jonty Pearce</cp:lastModifiedBy>
  <cp:revision>27</cp:revision>
  <dcterms:created xsi:type="dcterms:W3CDTF">2005-02-28T14:06:28Z</dcterms:created>
  <dcterms:modified xsi:type="dcterms:W3CDTF">2015-02-22T11:06:45Z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