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02" r:id="rId2"/>
    <p:sldId id="258" r:id="rId3"/>
    <p:sldId id="321" r:id="rId4"/>
    <p:sldId id="315" r:id="rId5"/>
    <p:sldId id="316" r:id="rId6"/>
    <p:sldId id="317" r:id="rId7"/>
    <p:sldId id="318" r:id="rId8"/>
    <p:sldId id="319" r:id="rId9"/>
    <p:sldId id="303" r:id="rId10"/>
    <p:sldId id="304" r:id="rId11"/>
    <p:sldId id="305" r:id="rId12"/>
    <p:sldId id="311" r:id="rId13"/>
    <p:sldId id="312" r:id="rId14"/>
    <p:sldId id="313" r:id="rId15"/>
    <p:sldId id="314" r:id="rId16"/>
    <p:sldId id="320" r:id="rId17"/>
  </p:sldIdLst>
  <p:sldSz cx="9144000" cy="6858000" type="screen4x3"/>
  <p:notesSz cx="6858000" cy="9144000"/>
  <p:defaultTextStyle>
    <a:defPPr>
      <a:defRPr lang="en-US"/>
    </a:defPPr>
    <a:lvl1pPr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3333"/>
    <a:srgbClr val="FFFF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66" d="100"/>
          <a:sy n="66" d="100"/>
        </p:scale>
        <p:origin x="-55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773D49F-72B1-41C0-9CAA-046EBB671544}" type="slidenum">
              <a:rPr lang="en-US" altLang="en-US"/>
              <a:pPr>
                <a:defRPr/>
              </a:pPr>
              <a:t>‹#›</a:t>
            </a:fld>
            <a:endParaRPr lang="en-US" altLang="en-US"/>
          </a:p>
        </p:txBody>
      </p:sp>
    </p:spTree>
    <p:extLst>
      <p:ext uri="{BB962C8B-B14F-4D97-AF65-F5344CB8AC3E}">
        <p14:creationId xmlns:p14="http://schemas.microsoft.com/office/powerpoint/2010/main" val="1294379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15C50BF-8D91-4766-94F5-76D9C89AF82C}" type="slidenum">
              <a:rPr lang="en-US" altLang="en-US"/>
              <a:pPr>
                <a:spcBef>
                  <a:spcPct val="0"/>
                </a:spcBef>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2216760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EDA4530-8D1C-471A-8189-DCDA646C96BF}" type="slidenum">
              <a:rPr lang="en-US" altLang="en-US"/>
              <a:pPr>
                <a:spcBef>
                  <a:spcPct val="0"/>
                </a:spcBef>
              </a:pPr>
              <a:t>10</a:t>
            </a:fld>
            <a:endParaRPr lang="en-US" alt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51516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C79ECCA-B718-4CFB-AEDC-0588A26402C7}" type="slidenum">
              <a:rPr lang="en-US" altLang="en-US"/>
              <a:pPr>
                <a:spcBef>
                  <a:spcPct val="0"/>
                </a:spcBef>
              </a:pPr>
              <a:t>11</a:t>
            </a:fld>
            <a:endParaRPr lang="en-US" altLang="en-US"/>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464980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649F67D-306D-4842-B846-853027C1635B}" type="slidenum">
              <a:rPr lang="en-US" altLang="en-US"/>
              <a:pPr>
                <a:spcBef>
                  <a:spcPct val="0"/>
                </a:spcBef>
              </a:pPr>
              <a:t>12</a:t>
            </a:fld>
            <a:endParaRPr lang="en-US" altLang="en-US"/>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9588651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DA419C1-2E49-424B-BBB3-78977D74CA71}" type="slidenum">
              <a:rPr lang="en-US" altLang="en-US"/>
              <a:pPr>
                <a:spcBef>
                  <a:spcPct val="0"/>
                </a:spcBef>
              </a:pPr>
              <a:t>13</a:t>
            </a:fld>
            <a:endParaRPr lang="en-US" altLang="en-US"/>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5037208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4E9EB7-EB20-41BF-87F1-5259BFE7AF4E}" type="slidenum">
              <a:rPr lang="en-US" altLang="en-US"/>
              <a:pPr>
                <a:spcBef>
                  <a:spcPct val="0"/>
                </a:spcBef>
              </a:pPr>
              <a:t>14</a:t>
            </a:fld>
            <a:endParaRPr lang="en-US" altLang="en-US"/>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9166694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8723967-176E-4267-89D8-19648A65EAF4}" type="slidenum">
              <a:rPr lang="en-US" altLang="en-US"/>
              <a:pPr>
                <a:spcBef>
                  <a:spcPct val="0"/>
                </a:spcBef>
              </a:pPr>
              <a:t>15</a:t>
            </a:fld>
            <a:endParaRPr lang="en-US" altLang="en-US"/>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3791666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8686E37-0986-4D67-AAA2-0A4219055D77}" type="slidenum">
              <a:rPr lang="en-US" altLang="en-US"/>
              <a:pPr>
                <a:spcBef>
                  <a:spcPct val="0"/>
                </a:spcBef>
              </a:pPr>
              <a:t>16</a:t>
            </a:fld>
            <a:endParaRPr lang="en-US" altLang="en-US"/>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95308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2C14FC9-1737-48D4-964B-B67F43972194}" type="slidenum">
              <a:rPr lang="en-US" altLang="en-US"/>
              <a:pPr>
                <a:spcBef>
                  <a:spcPct val="0"/>
                </a:spcBef>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87215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2DFBDE6-DDE4-422D-B745-97096635376A}" type="slidenum">
              <a:rPr lang="en-US" altLang="en-US"/>
              <a:pPr>
                <a:spcBef>
                  <a:spcPct val="0"/>
                </a:spcBef>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605020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08F3431-ED89-41DB-B2E3-6F756EBB6E85}" type="slidenum">
              <a:rPr lang="en-US" altLang="en-US"/>
              <a:pPr>
                <a:spcBef>
                  <a:spcPct val="0"/>
                </a:spcBef>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730655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752CA5E-9F0E-4BA6-8902-E160AB294C3B}" type="slidenum">
              <a:rPr lang="en-US" altLang="en-US"/>
              <a:pPr>
                <a:spcBef>
                  <a:spcPct val="0"/>
                </a:spcBef>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341520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A6C9C1D-178D-41AE-8CE7-71FF3642F2F9}" type="slidenum">
              <a:rPr lang="en-US" altLang="en-US"/>
              <a:pPr>
                <a:spcBef>
                  <a:spcPct val="0"/>
                </a:spcBef>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216881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2BF8492-8B9D-4DF9-89C3-5525EE6C660F}" type="slidenum">
              <a:rPr lang="en-US" altLang="en-US"/>
              <a:pPr>
                <a:spcBef>
                  <a:spcPct val="0"/>
                </a:spcBef>
              </a:pPr>
              <a:t>7</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838849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7CC9235-9AAC-4EAA-BD48-A4119F276ABB}" type="slidenum">
              <a:rPr lang="en-US" altLang="en-US"/>
              <a:pPr>
                <a:spcBef>
                  <a:spcPct val="0"/>
                </a:spcBef>
              </a:pPr>
              <a:t>8</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060421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2F3197C-22B5-4471-9B62-1F3CD9EB0618}" type="slidenum">
              <a:rPr lang="en-US" altLang="en-US"/>
              <a:pPr>
                <a:spcBef>
                  <a:spcPct val="0"/>
                </a:spcBef>
              </a:pPr>
              <a:t>9</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754530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4"/>
          <p:cNvGrpSpPr>
            <a:grpSpLocks/>
          </p:cNvGrpSpPr>
          <p:nvPr userDrawn="1"/>
        </p:nvGrpSpPr>
        <p:grpSpPr bwMode="auto">
          <a:xfrm>
            <a:off x="36513" y="6191250"/>
            <a:ext cx="9144000" cy="333375"/>
            <a:chOff x="22" y="4020"/>
            <a:chExt cx="5760" cy="210"/>
          </a:xfrm>
        </p:grpSpPr>
        <p:sp>
          <p:nvSpPr>
            <p:cNvPr id="5" name="AutoShape 5"/>
            <p:cNvSpPr>
              <a:spLocks noChangeArrowheads="1"/>
            </p:cNvSpPr>
            <p:nvPr/>
          </p:nvSpPr>
          <p:spPr bwMode="auto">
            <a:xfrm>
              <a:off x="2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6" name="AutoShape 6"/>
            <p:cNvSpPr>
              <a:spLocks noChangeArrowheads="1"/>
            </p:cNvSpPr>
            <p:nvPr/>
          </p:nvSpPr>
          <p:spPr bwMode="auto">
            <a:xfrm>
              <a:off x="26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7" name="AutoShape 7"/>
            <p:cNvSpPr>
              <a:spLocks noChangeArrowheads="1"/>
            </p:cNvSpPr>
            <p:nvPr/>
          </p:nvSpPr>
          <p:spPr bwMode="auto">
            <a:xfrm>
              <a:off x="51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8" name="AutoShape 8"/>
            <p:cNvSpPr>
              <a:spLocks noChangeArrowheads="1"/>
            </p:cNvSpPr>
            <p:nvPr/>
          </p:nvSpPr>
          <p:spPr bwMode="auto">
            <a:xfrm>
              <a:off x="755"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9" name="AutoShape 9"/>
            <p:cNvSpPr>
              <a:spLocks noChangeArrowheads="1"/>
            </p:cNvSpPr>
            <p:nvPr/>
          </p:nvSpPr>
          <p:spPr bwMode="auto">
            <a:xfrm>
              <a:off x="1000"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 name="AutoShape 10"/>
            <p:cNvSpPr>
              <a:spLocks noChangeArrowheads="1"/>
            </p:cNvSpPr>
            <p:nvPr/>
          </p:nvSpPr>
          <p:spPr bwMode="auto">
            <a:xfrm>
              <a:off x="1244"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1" name="AutoShape 11"/>
            <p:cNvSpPr>
              <a:spLocks noChangeArrowheads="1"/>
            </p:cNvSpPr>
            <p:nvPr/>
          </p:nvSpPr>
          <p:spPr bwMode="auto">
            <a:xfrm>
              <a:off x="1489"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2" name="AutoShape 12"/>
            <p:cNvSpPr>
              <a:spLocks noChangeArrowheads="1"/>
            </p:cNvSpPr>
            <p:nvPr/>
          </p:nvSpPr>
          <p:spPr bwMode="auto">
            <a:xfrm>
              <a:off x="1733"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3" name="AutoShape 13"/>
            <p:cNvSpPr>
              <a:spLocks noChangeArrowheads="1"/>
            </p:cNvSpPr>
            <p:nvPr/>
          </p:nvSpPr>
          <p:spPr bwMode="auto">
            <a:xfrm>
              <a:off x="1978"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4" name="AutoShape 14"/>
            <p:cNvSpPr>
              <a:spLocks noChangeArrowheads="1"/>
            </p:cNvSpPr>
            <p:nvPr/>
          </p:nvSpPr>
          <p:spPr bwMode="auto">
            <a:xfrm>
              <a:off x="222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5" name="AutoShape 15"/>
            <p:cNvSpPr>
              <a:spLocks noChangeArrowheads="1"/>
            </p:cNvSpPr>
            <p:nvPr/>
          </p:nvSpPr>
          <p:spPr bwMode="auto">
            <a:xfrm>
              <a:off x="271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6" name="AutoShape 16"/>
            <p:cNvSpPr>
              <a:spLocks noChangeArrowheads="1"/>
            </p:cNvSpPr>
            <p:nvPr/>
          </p:nvSpPr>
          <p:spPr bwMode="auto">
            <a:xfrm>
              <a:off x="295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7" name="AutoShape 17"/>
            <p:cNvSpPr>
              <a:spLocks noChangeArrowheads="1"/>
            </p:cNvSpPr>
            <p:nvPr/>
          </p:nvSpPr>
          <p:spPr bwMode="auto">
            <a:xfrm>
              <a:off x="3200"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8" name="AutoShape 18"/>
            <p:cNvSpPr>
              <a:spLocks noChangeArrowheads="1"/>
            </p:cNvSpPr>
            <p:nvPr/>
          </p:nvSpPr>
          <p:spPr bwMode="auto">
            <a:xfrm>
              <a:off x="3445"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9" name="AutoShape 19"/>
            <p:cNvSpPr>
              <a:spLocks noChangeArrowheads="1"/>
            </p:cNvSpPr>
            <p:nvPr/>
          </p:nvSpPr>
          <p:spPr bwMode="auto">
            <a:xfrm>
              <a:off x="3689"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0" name="AutoShape 20"/>
            <p:cNvSpPr>
              <a:spLocks noChangeArrowheads="1"/>
            </p:cNvSpPr>
            <p:nvPr/>
          </p:nvSpPr>
          <p:spPr bwMode="auto">
            <a:xfrm>
              <a:off x="3934"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1" name="AutoShape 21"/>
            <p:cNvSpPr>
              <a:spLocks noChangeArrowheads="1"/>
            </p:cNvSpPr>
            <p:nvPr/>
          </p:nvSpPr>
          <p:spPr bwMode="auto">
            <a:xfrm>
              <a:off x="4423"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2" name="AutoShape 22"/>
            <p:cNvSpPr>
              <a:spLocks noChangeArrowheads="1"/>
            </p:cNvSpPr>
            <p:nvPr/>
          </p:nvSpPr>
          <p:spPr bwMode="auto">
            <a:xfrm>
              <a:off x="4667"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3" name="AutoShape 23"/>
            <p:cNvSpPr>
              <a:spLocks noChangeArrowheads="1"/>
            </p:cNvSpPr>
            <p:nvPr/>
          </p:nvSpPr>
          <p:spPr bwMode="auto">
            <a:xfrm>
              <a:off x="491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4" name="AutoShape 24"/>
            <p:cNvSpPr>
              <a:spLocks noChangeArrowheads="1"/>
            </p:cNvSpPr>
            <p:nvPr/>
          </p:nvSpPr>
          <p:spPr bwMode="auto">
            <a:xfrm>
              <a:off x="515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5" name="AutoShape 25"/>
            <p:cNvSpPr>
              <a:spLocks noChangeArrowheads="1"/>
            </p:cNvSpPr>
            <p:nvPr/>
          </p:nvSpPr>
          <p:spPr bwMode="auto">
            <a:xfrm>
              <a:off x="540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6" name="AutoShape 26"/>
            <p:cNvSpPr>
              <a:spLocks noChangeArrowheads="1"/>
            </p:cNvSpPr>
            <p:nvPr/>
          </p:nvSpPr>
          <p:spPr bwMode="auto">
            <a:xfrm>
              <a:off x="564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7" name="AutoShape 27"/>
            <p:cNvSpPr>
              <a:spLocks noChangeArrowheads="1"/>
            </p:cNvSpPr>
            <p:nvPr/>
          </p:nvSpPr>
          <p:spPr bwMode="auto">
            <a:xfrm>
              <a:off x="2467"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8" name="AutoShape 28"/>
            <p:cNvSpPr>
              <a:spLocks noChangeArrowheads="1"/>
            </p:cNvSpPr>
            <p:nvPr/>
          </p:nvSpPr>
          <p:spPr bwMode="auto">
            <a:xfrm>
              <a:off x="4178"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grpSp>
      <p:grpSp>
        <p:nvGrpSpPr>
          <p:cNvPr id="29" name="Group 29"/>
          <p:cNvGrpSpPr>
            <a:grpSpLocks/>
          </p:cNvGrpSpPr>
          <p:nvPr userDrawn="1"/>
        </p:nvGrpSpPr>
        <p:grpSpPr bwMode="auto">
          <a:xfrm>
            <a:off x="36513" y="123825"/>
            <a:ext cx="9144000" cy="333375"/>
            <a:chOff x="22" y="4020"/>
            <a:chExt cx="5760" cy="210"/>
          </a:xfrm>
        </p:grpSpPr>
        <p:sp>
          <p:nvSpPr>
            <p:cNvPr id="30" name="AutoShape 30"/>
            <p:cNvSpPr>
              <a:spLocks noChangeArrowheads="1"/>
            </p:cNvSpPr>
            <p:nvPr/>
          </p:nvSpPr>
          <p:spPr bwMode="auto">
            <a:xfrm>
              <a:off x="2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1" name="AutoShape 31"/>
            <p:cNvSpPr>
              <a:spLocks noChangeArrowheads="1"/>
            </p:cNvSpPr>
            <p:nvPr/>
          </p:nvSpPr>
          <p:spPr bwMode="auto">
            <a:xfrm>
              <a:off x="26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2" name="AutoShape 32"/>
            <p:cNvSpPr>
              <a:spLocks noChangeArrowheads="1"/>
            </p:cNvSpPr>
            <p:nvPr/>
          </p:nvSpPr>
          <p:spPr bwMode="auto">
            <a:xfrm>
              <a:off x="51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3" name="AutoShape 33"/>
            <p:cNvSpPr>
              <a:spLocks noChangeArrowheads="1"/>
            </p:cNvSpPr>
            <p:nvPr/>
          </p:nvSpPr>
          <p:spPr bwMode="auto">
            <a:xfrm>
              <a:off x="755"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4" name="AutoShape 34"/>
            <p:cNvSpPr>
              <a:spLocks noChangeArrowheads="1"/>
            </p:cNvSpPr>
            <p:nvPr/>
          </p:nvSpPr>
          <p:spPr bwMode="auto">
            <a:xfrm>
              <a:off x="1000"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5" name="AutoShape 35"/>
            <p:cNvSpPr>
              <a:spLocks noChangeArrowheads="1"/>
            </p:cNvSpPr>
            <p:nvPr/>
          </p:nvSpPr>
          <p:spPr bwMode="auto">
            <a:xfrm>
              <a:off x="1244"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6" name="AutoShape 36"/>
            <p:cNvSpPr>
              <a:spLocks noChangeArrowheads="1"/>
            </p:cNvSpPr>
            <p:nvPr/>
          </p:nvSpPr>
          <p:spPr bwMode="auto">
            <a:xfrm>
              <a:off x="1489"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7" name="AutoShape 37"/>
            <p:cNvSpPr>
              <a:spLocks noChangeArrowheads="1"/>
            </p:cNvSpPr>
            <p:nvPr/>
          </p:nvSpPr>
          <p:spPr bwMode="auto">
            <a:xfrm>
              <a:off x="1733"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8" name="AutoShape 38"/>
            <p:cNvSpPr>
              <a:spLocks noChangeArrowheads="1"/>
            </p:cNvSpPr>
            <p:nvPr/>
          </p:nvSpPr>
          <p:spPr bwMode="auto">
            <a:xfrm>
              <a:off x="1978"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9" name="AutoShape 39"/>
            <p:cNvSpPr>
              <a:spLocks noChangeArrowheads="1"/>
            </p:cNvSpPr>
            <p:nvPr/>
          </p:nvSpPr>
          <p:spPr bwMode="auto">
            <a:xfrm>
              <a:off x="222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0" name="AutoShape 40"/>
            <p:cNvSpPr>
              <a:spLocks noChangeArrowheads="1"/>
            </p:cNvSpPr>
            <p:nvPr/>
          </p:nvSpPr>
          <p:spPr bwMode="auto">
            <a:xfrm>
              <a:off x="271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1" name="AutoShape 41"/>
            <p:cNvSpPr>
              <a:spLocks noChangeArrowheads="1"/>
            </p:cNvSpPr>
            <p:nvPr/>
          </p:nvSpPr>
          <p:spPr bwMode="auto">
            <a:xfrm>
              <a:off x="295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2" name="AutoShape 42"/>
            <p:cNvSpPr>
              <a:spLocks noChangeArrowheads="1"/>
            </p:cNvSpPr>
            <p:nvPr/>
          </p:nvSpPr>
          <p:spPr bwMode="auto">
            <a:xfrm>
              <a:off x="3200"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3" name="AutoShape 43"/>
            <p:cNvSpPr>
              <a:spLocks noChangeArrowheads="1"/>
            </p:cNvSpPr>
            <p:nvPr/>
          </p:nvSpPr>
          <p:spPr bwMode="auto">
            <a:xfrm>
              <a:off x="3445"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4" name="AutoShape 44"/>
            <p:cNvSpPr>
              <a:spLocks noChangeArrowheads="1"/>
            </p:cNvSpPr>
            <p:nvPr/>
          </p:nvSpPr>
          <p:spPr bwMode="auto">
            <a:xfrm>
              <a:off x="3689"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5" name="AutoShape 45"/>
            <p:cNvSpPr>
              <a:spLocks noChangeArrowheads="1"/>
            </p:cNvSpPr>
            <p:nvPr/>
          </p:nvSpPr>
          <p:spPr bwMode="auto">
            <a:xfrm>
              <a:off x="3934"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6" name="AutoShape 46"/>
            <p:cNvSpPr>
              <a:spLocks noChangeArrowheads="1"/>
            </p:cNvSpPr>
            <p:nvPr/>
          </p:nvSpPr>
          <p:spPr bwMode="auto">
            <a:xfrm>
              <a:off x="4423"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7" name="AutoShape 47"/>
            <p:cNvSpPr>
              <a:spLocks noChangeArrowheads="1"/>
            </p:cNvSpPr>
            <p:nvPr/>
          </p:nvSpPr>
          <p:spPr bwMode="auto">
            <a:xfrm>
              <a:off x="4667"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8" name="AutoShape 48"/>
            <p:cNvSpPr>
              <a:spLocks noChangeArrowheads="1"/>
            </p:cNvSpPr>
            <p:nvPr/>
          </p:nvSpPr>
          <p:spPr bwMode="auto">
            <a:xfrm>
              <a:off x="491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9" name="AutoShape 49"/>
            <p:cNvSpPr>
              <a:spLocks noChangeArrowheads="1"/>
            </p:cNvSpPr>
            <p:nvPr/>
          </p:nvSpPr>
          <p:spPr bwMode="auto">
            <a:xfrm>
              <a:off x="515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50" name="AutoShape 50"/>
            <p:cNvSpPr>
              <a:spLocks noChangeArrowheads="1"/>
            </p:cNvSpPr>
            <p:nvPr/>
          </p:nvSpPr>
          <p:spPr bwMode="auto">
            <a:xfrm>
              <a:off x="540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51" name="AutoShape 51"/>
            <p:cNvSpPr>
              <a:spLocks noChangeArrowheads="1"/>
            </p:cNvSpPr>
            <p:nvPr/>
          </p:nvSpPr>
          <p:spPr bwMode="auto">
            <a:xfrm>
              <a:off x="564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52" name="AutoShape 52"/>
            <p:cNvSpPr>
              <a:spLocks noChangeArrowheads="1"/>
            </p:cNvSpPr>
            <p:nvPr/>
          </p:nvSpPr>
          <p:spPr bwMode="auto">
            <a:xfrm>
              <a:off x="2467"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53" name="AutoShape 53"/>
            <p:cNvSpPr>
              <a:spLocks noChangeArrowheads="1"/>
            </p:cNvSpPr>
            <p:nvPr/>
          </p:nvSpPr>
          <p:spPr bwMode="auto">
            <a:xfrm>
              <a:off x="4178"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grpSp>
      <p:sp>
        <p:nvSpPr>
          <p:cNvPr id="54" name="Text Box 54"/>
          <p:cNvSpPr txBox="1">
            <a:spLocks noChangeArrowheads="1"/>
          </p:cNvSpPr>
          <p:nvPr userDrawn="1"/>
        </p:nvSpPr>
        <p:spPr bwMode="auto">
          <a:xfrm>
            <a:off x="0" y="6553200"/>
            <a:ext cx="932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r>
              <a:rPr lang="en-GB" altLang="en-US" sz="1800" smtClean="0">
                <a:solidFill>
                  <a:srgbClr val="FFFF00"/>
                </a:solidFill>
                <a:latin typeface="Courier New" panose="02070309020205020404" pitchFamily="49" charset="0"/>
              </a:rPr>
              <a:t>&gt;&gt;	0     &gt;&gt;	1     &gt;&gt; 	2     &gt;&gt; 	3     &gt;&gt; 	4   &gt;&gt;	</a:t>
            </a:r>
            <a:endParaRPr lang="en-US" altLang="en-US" sz="1800" smtClean="0">
              <a:solidFill>
                <a:srgbClr val="FFFF00"/>
              </a:solidFill>
              <a:latin typeface="Courier New" panose="02070309020205020404" pitchFamily="49" charset="0"/>
            </a:endParaRPr>
          </a:p>
        </p:txBody>
      </p:sp>
      <p:sp>
        <p:nvSpPr>
          <p:cNvPr id="106498" name="Rectangle 2"/>
          <p:cNvSpPr>
            <a:spLocks noGrp="1" noChangeArrowheads="1"/>
          </p:cNvSpPr>
          <p:nvPr>
            <p:ph type="ctrTitle"/>
          </p:nvPr>
        </p:nvSpPr>
        <p:spPr>
          <a:xfrm>
            <a:off x="685800" y="2130425"/>
            <a:ext cx="7772400" cy="1470025"/>
          </a:xfrm>
        </p:spPr>
        <p:txBody>
          <a:bodyPr/>
          <a:lstStyle>
            <a:lvl1pPr>
              <a:defRPr sz="5400"/>
            </a:lvl1pPr>
          </a:lstStyle>
          <a:p>
            <a:pPr lvl="0"/>
            <a:r>
              <a:rPr lang="en-US" noProof="0" smtClean="0"/>
              <a:t>Click to edit Master title style</a:t>
            </a:r>
          </a:p>
        </p:txBody>
      </p:sp>
      <p:sp>
        <p:nvSpPr>
          <p:cNvPr id="10649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240388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253386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49275"/>
            <a:ext cx="2057400" cy="5576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549275"/>
            <a:ext cx="6019800" cy="5576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71424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549275"/>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773238"/>
            <a:ext cx="8229600" cy="4352925"/>
          </a:xfrm>
        </p:spPr>
        <p:txBody>
          <a:bodyPr/>
          <a:lstStyle/>
          <a:p>
            <a:pPr lvl="0"/>
            <a:endParaRPr lang="en-GB" noProof="0" smtClean="0"/>
          </a:p>
        </p:txBody>
      </p:sp>
    </p:spTree>
    <p:extLst>
      <p:ext uri="{BB962C8B-B14F-4D97-AF65-F5344CB8AC3E}">
        <p14:creationId xmlns:p14="http://schemas.microsoft.com/office/powerpoint/2010/main" val="14796009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49275"/>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773238"/>
            <a:ext cx="4038600" cy="4352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73238"/>
            <a:ext cx="4038600" cy="4352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329011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39134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141020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66127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16480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723198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58501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57501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81097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49275"/>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773238"/>
            <a:ext cx="8229600"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28" name="Group 7"/>
          <p:cNvGrpSpPr>
            <a:grpSpLocks/>
          </p:cNvGrpSpPr>
          <p:nvPr userDrawn="1"/>
        </p:nvGrpSpPr>
        <p:grpSpPr bwMode="auto">
          <a:xfrm>
            <a:off x="36513" y="6191250"/>
            <a:ext cx="9144000" cy="333375"/>
            <a:chOff x="22" y="4020"/>
            <a:chExt cx="5760" cy="210"/>
          </a:xfrm>
        </p:grpSpPr>
        <p:sp>
          <p:nvSpPr>
            <p:cNvPr id="1055" name="AutoShape 8"/>
            <p:cNvSpPr>
              <a:spLocks noChangeArrowheads="1"/>
            </p:cNvSpPr>
            <p:nvPr/>
          </p:nvSpPr>
          <p:spPr bwMode="auto">
            <a:xfrm>
              <a:off x="2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6" name="AutoShape 9"/>
            <p:cNvSpPr>
              <a:spLocks noChangeArrowheads="1"/>
            </p:cNvSpPr>
            <p:nvPr/>
          </p:nvSpPr>
          <p:spPr bwMode="auto">
            <a:xfrm>
              <a:off x="26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7" name="AutoShape 10"/>
            <p:cNvSpPr>
              <a:spLocks noChangeArrowheads="1"/>
            </p:cNvSpPr>
            <p:nvPr/>
          </p:nvSpPr>
          <p:spPr bwMode="auto">
            <a:xfrm>
              <a:off x="51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8" name="AutoShape 11"/>
            <p:cNvSpPr>
              <a:spLocks noChangeArrowheads="1"/>
            </p:cNvSpPr>
            <p:nvPr/>
          </p:nvSpPr>
          <p:spPr bwMode="auto">
            <a:xfrm>
              <a:off x="755"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9" name="AutoShape 12"/>
            <p:cNvSpPr>
              <a:spLocks noChangeArrowheads="1"/>
            </p:cNvSpPr>
            <p:nvPr/>
          </p:nvSpPr>
          <p:spPr bwMode="auto">
            <a:xfrm>
              <a:off x="1000"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0" name="AutoShape 13"/>
            <p:cNvSpPr>
              <a:spLocks noChangeArrowheads="1"/>
            </p:cNvSpPr>
            <p:nvPr/>
          </p:nvSpPr>
          <p:spPr bwMode="auto">
            <a:xfrm>
              <a:off x="1244"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1" name="AutoShape 14"/>
            <p:cNvSpPr>
              <a:spLocks noChangeArrowheads="1"/>
            </p:cNvSpPr>
            <p:nvPr/>
          </p:nvSpPr>
          <p:spPr bwMode="auto">
            <a:xfrm>
              <a:off x="1489"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2" name="AutoShape 15"/>
            <p:cNvSpPr>
              <a:spLocks noChangeArrowheads="1"/>
            </p:cNvSpPr>
            <p:nvPr/>
          </p:nvSpPr>
          <p:spPr bwMode="auto">
            <a:xfrm>
              <a:off x="1733"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3" name="AutoShape 16"/>
            <p:cNvSpPr>
              <a:spLocks noChangeArrowheads="1"/>
            </p:cNvSpPr>
            <p:nvPr/>
          </p:nvSpPr>
          <p:spPr bwMode="auto">
            <a:xfrm>
              <a:off x="1978"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4" name="AutoShape 17"/>
            <p:cNvSpPr>
              <a:spLocks noChangeArrowheads="1"/>
            </p:cNvSpPr>
            <p:nvPr/>
          </p:nvSpPr>
          <p:spPr bwMode="auto">
            <a:xfrm>
              <a:off x="222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5" name="AutoShape 18"/>
            <p:cNvSpPr>
              <a:spLocks noChangeArrowheads="1"/>
            </p:cNvSpPr>
            <p:nvPr/>
          </p:nvSpPr>
          <p:spPr bwMode="auto">
            <a:xfrm>
              <a:off x="271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6" name="AutoShape 19"/>
            <p:cNvSpPr>
              <a:spLocks noChangeArrowheads="1"/>
            </p:cNvSpPr>
            <p:nvPr/>
          </p:nvSpPr>
          <p:spPr bwMode="auto">
            <a:xfrm>
              <a:off x="295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7" name="AutoShape 20"/>
            <p:cNvSpPr>
              <a:spLocks noChangeArrowheads="1"/>
            </p:cNvSpPr>
            <p:nvPr/>
          </p:nvSpPr>
          <p:spPr bwMode="auto">
            <a:xfrm>
              <a:off x="3200"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8" name="AutoShape 21"/>
            <p:cNvSpPr>
              <a:spLocks noChangeArrowheads="1"/>
            </p:cNvSpPr>
            <p:nvPr/>
          </p:nvSpPr>
          <p:spPr bwMode="auto">
            <a:xfrm>
              <a:off x="3445"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9" name="AutoShape 22"/>
            <p:cNvSpPr>
              <a:spLocks noChangeArrowheads="1"/>
            </p:cNvSpPr>
            <p:nvPr/>
          </p:nvSpPr>
          <p:spPr bwMode="auto">
            <a:xfrm>
              <a:off x="3689"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0" name="AutoShape 23"/>
            <p:cNvSpPr>
              <a:spLocks noChangeArrowheads="1"/>
            </p:cNvSpPr>
            <p:nvPr/>
          </p:nvSpPr>
          <p:spPr bwMode="auto">
            <a:xfrm>
              <a:off x="3934"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1" name="AutoShape 24"/>
            <p:cNvSpPr>
              <a:spLocks noChangeArrowheads="1"/>
            </p:cNvSpPr>
            <p:nvPr/>
          </p:nvSpPr>
          <p:spPr bwMode="auto">
            <a:xfrm>
              <a:off x="4423"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2" name="AutoShape 25"/>
            <p:cNvSpPr>
              <a:spLocks noChangeArrowheads="1"/>
            </p:cNvSpPr>
            <p:nvPr/>
          </p:nvSpPr>
          <p:spPr bwMode="auto">
            <a:xfrm>
              <a:off x="4667"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3" name="AutoShape 26"/>
            <p:cNvSpPr>
              <a:spLocks noChangeArrowheads="1"/>
            </p:cNvSpPr>
            <p:nvPr/>
          </p:nvSpPr>
          <p:spPr bwMode="auto">
            <a:xfrm>
              <a:off x="491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4" name="AutoShape 27"/>
            <p:cNvSpPr>
              <a:spLocks noChangeArrowheads="1"/>
            </p:cNvSpPr>
            <p:nvPr/>
          </p:nvSpPr>
          <p:spPr bwMode="auto">
            <a:xfrm>
              <a:off x="515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5" name="AutoShape 28"/>
            <p:cNvSpPr>
              <a:spLocks noChangeArrowheads="1"/>
            </p:cNvSpPr>
            <p:nvPr/>
          </p:nvSpPr>
          <p:spPr bwMode="auto">
            <a:xfrm>
              <a:off x="540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6" name="AutoShape 29"/>
            <p:cNvSpPr>
              <a:spLocks noChangeArrowheads="1"/>
            </p:cNvSpPr>
            <p:nvPr/>
          </p:nvSpPr>
          <p:spPr bwMode="auto">
            <a:xfrm>
              <a:off x="564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7" name="AutoShape 30"/>
            <p:cNvSpPr>
              <a:spLocks noChangeArrowheads="1"/>
            </p:cNvSpPr>
            <p:nvPr/>
          </p:nvSpPr>
          <p:spPr bwMode="auto">
            <a:xfrm>
              <a:off x="2467"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8" name="AutoShape 31"/>
            <p:cNvSpPr>
              <a:spLocks noChangeArrowheads="1"/>
            </p:cNvSpPr>
            <p:nvPr/>
          </p:nvSpPr>
          <p:spPr bwMode="auto">
            <a:xfrm>
              <a:off x="4178"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grpSp>
      <p:grpSp>
        <p:nvGrpSpPr>
          <p:cNvPr id="1029" name="Group 32"/>
          <p:cNvGrpSpPr>
            <a:grpSpLocks/>
          </p:cNvGrpSpPr>
          <p:nvPr userDrawn="1"/>
        </p:nvGrpSpPr>
        <p:grpSpPr bwMode="auto">
          <a:xfrm>
            <a:off x="36513" y="123825"/>
            <a:ext cx="9144000" cy="333375"/>
            <a:chOff x="22" y="4020"/>
            <a:chExt cx="5760" cy="210"/>
          </a:xfrm>
        </p:grpSpPr>
        <p:sp>
          <p:nvSpPr>
            <p:cNvPr id="1031" name="AutoShape 33"/>
            <p:cNvSpPr>
              <a:spLocks noChangeArrowheads="1"/>
            </p:cNvSpPr>
            <p:nvPr/>
          </p:nvSpPr>
          <p:spPr bwMode="auto">
            <a:xfrm>
              <a:off x="2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32" name="AutoShape 34"/>
            <p:cNvSpPr>
              <a:spLocks noChangeArrowheads="1"/>
            </p:cNvSpPr>
            <p:nvPr/>
          </p:nvSpPr>
          <p:spPr bwMode="auto">
            <a:xfrm>
              <a:off x="26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33" name="AutoShape 35"/>
            <p:cNvSpPr>
              <a:spLocks noChangeArrowheads="1"/>
            </p:cNvSpPr>
            <p:nvPr/>
          </p:nvSpPr>
          <p:spPr bwMode="auto">
            <a:xfrm>
              <a:off x="51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34" name="AutoShape 36"/>
            <p:cNvSpPr>
              <a:spLocks noChangeArrowheads="1"/>
            </p:cNvSpPr>
            <p:nvPr/>
          </p:nvSpPr>
          <p:spPr bwMode="auto">
            <a:xfrm>
              <a:off x="755"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35" name="AutoShape 37"/>
            <p:cNvSpPr>
              <a:spLocks noChangeArrowheads="1"/>
            </p:cNvSpPr>
            <p:nvPr/>
          </p:nvSpPr>
          <p:spPr bwMode="auto">
            <a:xfrm>
              <a:off x="1000"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36" name="AutoShape 38"/>
            <p:cNvSpPr>
              <a:spLocks noChangeArrowheads="1"/>
            </p:cNvSpPr>
            <p:nvPr/>
          </p:nvSpPr>
          <p:spPr bwMode="auto">
            <a:xfrm>
              <a:off x="1244"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37" name="AutoShape 39"/>
            <p:cNvSpPr>
              <a:spLocks noChangeArrowheads="1"/>
            </p:cNvSpPr>
            <p:nvPr/>
          </p:nvSpPr>
          <p:spPr bwMode="auto">
            <a:xfrm>
              <a:off x="1489"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38" name="AutoShape 40"/>
            <p:cNvSpPr>
              <a:spLocks noChangeArrowheads="1"/>
            </p:cNvSpPr>
            <p:nvPr/>
          </p:nvSpPr>
          <p:spPr bwMode="auto">
            <a:xfrm>
              <a:off x="1733"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39" name="AutoShape 41"/>
            <p:cNvSpPr>
              <a:spLocks noChangeArrowheads="1"/>
            </p:cNvSpPr>
            <p:nvPr/>
          </p:nvSpPr>
          <p:spPr bwMode="auto">
            <a:xfrm>
              <a:off x="1978"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0" name="AutoShape 42"/>
            <p:cNvSpPr>
              <a:spLocks noChangeArrowheads="1"/>
            </p:cNvSpPr>
            <p:nvPr/>
          </p:nvSpPr>
          <p:spPr bwMode="auto">
            <a:xfrm>
              <a:off x="222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1" name="AutoShape 43"/>
            <p:cNvSpPr>
              <a:spLocks noChangeArrowheads="1"/>
            </p:cNvSpPr>
            <p:nvPr/>
          </p:nvSpPr>
          <p:spPr bwMode="auto">
            <a:xfrm>
              <a:off x="271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2" name="AutoShape 44"/>
            <p:cNvSpPr>
              <a:spLocks noChangeArrowheads="1"/>
            </p:cNvSpPr>
            <p:nvPr/>
          </p:nvSpPr>
          <p:spPr bwMode="auto">
            <a:xfrm>
              <a:off x="295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3" name="AutoShape 45"/>
            <p:cNvSpPr>
              <a:spLocks noChangeArrowheads="1"/>
            </p:cNvSpPr>
            <p:nvPr/>
          </p:nvSpPr>
          <p:spPr bwMode="auto">
            <a:xfrm>
              <a:off x="3200"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4" name="AutoShape 46"/>
            <p:cNvSpPr>
              <a:spLocks noChangeArrowheads="1"/>
            </p:cNvSpPr>
            <p:nvPr/>
          </p:nvSpPr>
          <p:spPr bwMode="auto">
            <a:xfrm>
              <a:off x="3445"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5" name="AutoShape 47"/>
            <p:cNvSpPr>
              <a:spLocks noChangeArrowheads="1"/>
            </p:cNvSpPr>
            <p:nvPr/>
          </p:nvSpPr>
          <p:spPr bwMode="auto">
            <a:xfrm>
              <a:off x="3689"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6" name="AutoShape 48"/>
            <p:cNvSpPr>
              <a:spLocks noChangeArrowheads="1"/>
            </p:cNvSpPr>
            <p:nvPr/>
          </p:nvSpPr>
          <p:spPr bwMode="auto">
            <a:xfrm>
              <a:off x="3934"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7" name="AutoShape 49"/>
            <p:cNvSpPr>
              <a:spLocks noChangeArrowheads="1"/>
            </p:cNvSpPr>
            <p:nvPr/>
          </p:nvSpPr>
          <p:spPr bwMode="auto">
            <a:xfrm>
              <a:off x="4423"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8" name="AutoShape 50"/>
            <p:cNvSpPr>
              <a:spLocks noChangeArrowheads="1"/>
            </p:cNvSpPr>
            <p:nvPr/>
          </p:nvSpPr>
          <p:spPr bwMode="auto">
            <a:xfrm>
              <a:off x="4667"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9" name="AutoShape 51"/>
            <p:cNvSpPr>
              <a:spLocks noChangeArrowheads="1"/>
            </p:cNvSpPr>
            <p:nvPr/>
          </p:nvSpPr>
          <p:spPr bwMode="auto">
            <a:xfrm>
              <a:off x="491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0" name="AutoShape 52"/>
            <p:cNvSpPr>
              <a:spLocks noChangeArrowheads="1"/>
            </p:cNvSpPr>
            <p:nvPr/>
          </p:nvSpPr>
          <p:spPr bwMode="auto">
            <a:xfrm>
              <a:off x="515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1" name="AutoShape 53"/>
            <p:cNvSpPr>
              <a:spLocks noChangeArrowheads="1"/>
            </p:cNvSpPr>
            <p:nvPr/>
          </p:nvSpPr>
          <p:spPr bwMode="auto">
            <a:xfrm>
              <a:off x="540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2" name="AutoShape 54"/>
            <p:cNvSpPr>
              <a:spLocks noChangeArrowheads="1"/>
            </p:cNvSpPr>
            <p:nvPr/>
          </p:nvSpPr>
          <p:spPr bwMode="auto">
            <a:xfrm>
              <a:off x="564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3" name="AutoShape 55"/>
            <p:cNvSpPr>
              <a:spLocks noChangeArrowheads="1"/>
            </p:cNvSpPr>
            <p:nvPr/>
          </p:nvSpPr>
          <p:spPr bwMode="auto">
            <a:xfrm>
              <a:off x="2467"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4" name="AutoShape 56"/>
            <p:cNvSpPr>
              <a:spLocks noChangeArrowheads="1"/>
            </p:cNvSpPr>
            <p:nvPr/>
          </p:nvSpPr>
          <p:spPr bwMode="auto">
            <a:xfrm>
              <a:off x="4178"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grpSp>
      <p:sp>
        <p:nvSpPr>
          <p:cNvPr id="1030" name="Text Box 57"/>
          <p:cNvSpPr txBox="1">
            <a:spLocks noChangeArrowheads="1"/>
          </p:cNvSpPr>
          <p:nvPr userDrawn="1"/>
        </p:nvSpPr>
        <p:spPr bwMode="auto">
          <a:xfrm>
            <a:off x="0" y="6553200"/>
            <a:ext cx="932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r>
              <a:rPr lang="en-GB" altLang="en-US" sz="1800" smtClean="0">
                <a:solidFill>
                  <a:srgbClr val="FFFF00"/>
                </a:solidFill>
                <a:latin typeface="Courier New" panose="02070309020205020404" pitchFamily="49" charset="0"/>
              </a:rPr>
              <a:t>&gt;&gt;	0     &gt;&gt;	1     &gt;&gt; 	2     &gt;&gt; 	3     &gt;&gt; 	4   &gt;&gt;	</a:t>
            </a:r>
            <a:endParaRPr lang="en-US" altLang="en-US" sz="1800" smtClean="0">
              <a:solidFill>
                <a:srgbClr val="FFFF00"/>
              </a:solidFill>
              <a:latin typeface="Courier New" panose="02070309020205020404" pitchFamily="49" charset="0"/>
            </a:endParaRPr>
          </a:p>
        </p:txBody>
      </p:sp>
    </p:spTree>
  </p:cSld>
  <p:clrMap bg1="dk2" tx1="lt1" bg2="dk1" tx2="lt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rgbClr val="FFFF00"/>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FFF00"/>
        </a:buClr>
        <a:buChar char="–"/>
        <a:defRPr sz="2800">
          <a:solidFill>
            <a:schemeClr val="tx1"/>
          </a:solidFill>
          <a:latin typeface="+mn-lt"/>
        </a:defRPr>
      </a:lvl2pPr>
      <a:lvl3pPr marL="1143000" indent="-228600" algn="l" rtl="0" eaLnBrk="0" fontAlgn="base" hangingPunct="0">
        <a:spcBef>
          <a:spcPct val="20000"/>
        </a:spcBef>
        <a:spcAft>
          <a:spcPct val="0"/>
        </a:spcAft>
        <a:buClr>
          <a:srgbClr val="FFFF00"/>
        </a:buClr>
        <a:buChar char="•"/>
        <a:defRPr sz="2400">
          <a:solidFill>
            <a:schemeClr val="tx1"/>
          </a:solidFill>
          <a:latin typeface="+mn-lt"/>
        </a:defRPr>
      </a:lvl3pPr>
      <a:lvl4pPr marL="1600200" indent="-228600" algn="l" rtl="0" eaLnBrk="0" fontAlgn="base" hangingPunct="0">
        <a:spcBef>
          <a:spcPct val="20000"/>
        </a:spcBef>
        <a:spcAft>
          <a:spcPct val="0"/>
        </a:spcAft>
        <a:buClr>
          <a:srgbClr val="FFFF00"/>
        </a:buClr>
        <a:buChar char="–"/>
        <a:defRPr sz="2000">
          <a:solidFill>
            <a:schemeClr val="tx1"/>
          </a:solidFill>
          <a:latin typeface="+mn-lt"/>
        </a:defRPr>
      </a:lvl4pPr>
      <a:lvl5pPr marL="2057400" indent="-228600" algn="l" rtl="0" eaLnBrk="0" fontAlgn="base" hangingPunct="0">
        <a:spcBef>
          <a:spcPct val="20000"/>
        </a:spcBef>
        <a:spcAft>
          <a:spcPct val="0"/>
        </a:spcAft>
        <a:buClr>
          <a:srgbClr val="FFFF00"/>
        </a:buClr>
        <a:buChar char="»"/>
        <a:defRPr sz="2000">
          <a:solidFill>
            <a:schemeClr val="tx1"/>
          </a:solidFill>
          <a:latin typeface="+mn-lt"/>
        </a:defRPr>
      </a:lvl5pPr>
      <a:lvl6pPr marL="2514600" indent="-228600" algn="l" rtl="0" fontAlgn="base">
        <a:spcBef>
          <a:spcPct val="20000"/>
        </a:spcBef>
        <a:spcAft>
          <a:spcPct val="0"/>
        </a:spcAft>
        <a:buClr>
          <a:srgbClr val="FFFF00"/>
        </a:buClr>
        <a:buChar char="»"/>
        <a:defRPr sz="2000">
          <a:solidFill>
            <a:schemeClr val="tx1"/>
          </a:solidFill>
          <a:latin typeface="+mn-lt"/>
        </a:defRPr>
      </a:lvl6pPr>
      <a:lvl7pPr marL="2971800" indent="-228600" algn="l" rtl="0" fontAlgn="base">
        <a:spcBef>
          <a:spcPct val="20000"/>
        </a:spcBef>
        <a:spcAft>
          <a:spcPct val="0"/>
        </a:spcAft>
        <a:buClr>
          <a:srgbClr val="FFFF00"/>
        </a:buClr>
        <a:buChar char="»"/>
        <a:defRPr sz="2000">
          <a:solidFill>
            <a:schemeClr val="tx1"/>
          </a:solidFill>
          <a:latin typeface="+mn-lt"/>
        </a:defRPr>
      </a:lvl7pPr>
      <a:lvl8pPr marL="3429000" indent="-228600" algn="l" rtl="0" fontAlgn="base">
        <a:spcBef>
          <a:spcPct val="20000"/>
        </a:spcBef>
        <a:spcAft>
          <a:spcPct val="0"/>
        </a:spcAft>
        <a:buClr>
          <a:srgbClr val="FFFF00"/>
        </a:buClr>
        <a:buChar char="»"/>
        <a:defRPr sz="2000">
          <a:solidFill>
            <a:schemeClr val="tx1"/>
          </a:solidFill>
          <a:latin typeface="+mn-lt"/>
        </a:defRPr>
      </a:lvl8pPr>
      <a:lvl9pPr marL="3886200" indent="-228600" algn="l" rtl="0" fontAlgn="base">
        <a:spcBef>
          <a:spcPct val="20000"/>
        </a:spcBef>
        <a:spcAft>
          <a:spcPct val="0"/>
        </a:spcAft>
        <a:buClr>
          <a:srgbClr val="FFFF00"/>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460375" y="885825"/>
            <a:ext cx="5038725" cy="5038725"/>
          </a:xfrm>
          <a:prstGeom prst="rect">
            <a:avLst/>
          </a:prstGeom>
          <a:solidFill>
            <a:srgbClr val="777777"/>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nvGrpSpPr>
          <p:cNvPr id="54301" name="Group 29"/>
          <p:cNvGrpSpPr>
            <a:grpSpLocks/>
          </p:cNvGrpSpPr>
          <p:nvPr/>
        </p:nvGrpSpPr>
        <p:grpSpPr bwMode="auto">
          <a:xfrm>
            <a:off x="1006475" y="1414463"/>
            <a:ext cx="3948113" cy="3981450"/>
            <a:chOff x="1292" y="572"/>
            <a:chExt cx="3176" cy="3175"/>
          </a:xfrm>
        </p:grpSpPr>
        <p:sp>
          <p:nvSpPr>
            <p:cNvPr id="4106" name="Oval 26"/>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4107" name="Rectangle 27"/>
            <p:cNvSpPr>
              <a:spLocks noChangeArrowheads="1"/>
            </p:cNvSpPr>
            <p:nvPr/>
          </p:nvSpPr>
          <p:spPr bwMode="auto">
            <a:xfrm>
              <a:off x="2829" y="582"/>
              <a:ext cx="102" cy="157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sp>
        <p:nvSpPr>
          <p:cNvPr id="4100" name="Line 20"/>
          <p:cNvSpPr>
            <a:spLocks noChangeShapeType="1"/>
          </p:cNvSpPr>
          <p:nvPr/>
        </p:nvSpPr>
        <p:spPr bwMode="auto">
          <a:xfrm>
            <a:off x="2973388" y="879475"/>
            <a:ext cx="14287" cy="50514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01" name="Line 21"/>
          <p:cNvSpPr>
            <a:spLocks noChangeShapeType="1"/>
          </p:cNvSpPr>
          <p:nvPr/>
        </p:nvSpPr>
        <p:spPr bwMode="auto">
          <a:xfrm rot="5400000">
            <a:off x="2976563" y="885825"/>
            <a:ext cx="6350" cy="5038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02" name="Oval 22"/>
          <p:cNvSpPr>
            <a:spLocks noChangeAspect="1" noChangeArrowheads="1"/>
          </p:cNvSpPr>
          <p:nvPr/>
        </p:nvSpPr>
        <p:spPr bwMode="auto">
          <a:xfrm>
            <a:off x="990600" y="1414463"/>
            <a:ext cx="3979863" cy="3981450"/>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20800" b="1"/>
              <a:t>8</a:t>
            </a:r>
            <a:endParaRPr lang="en-US" altLang="en-US" sz="20800" b="1"/>
          </a:p>
        </p:txBody>
      </p:sp>
      <p:sp>
        <p:nvSpPr>
          <p:cNvPr id="4103" name="Oval 23"/>
          <p:cNvSpPr>
            <a:spLocks noChangeAspect="1" noChangeArrowheads="1"/>
          </p:cNvSpPr>
          <p:nvPr/>
        </p:nvSpPr>
        <p:spPr bwMode="auto">
          <a:xfrm>
            <a:off x="728663" y="1152525"/>
            <a:ext cx="4503737" cy="4505325"/>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4104" name="Text Box 3"/>
          <p:cNvSpPr txBox="1">
            <a:spLocks noChangeArrowheads="1"/>
          </p:cNvSpPr>
          <p:nvPr/>
        </p:nvSpPr>
        <p:spPr bwMode="auto">
          <a:xfrm>
            <a:off x="5864225" y="857250"/>
            <a:ext cx="2974975" cy="258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2700"/>
              <a:t>Please note the countdown timer will only work on the latest versions of PowerPoint (2003 and later)</a:t>
            </a:r>
            <a:endParaRPr lang="en-US" altLang="en-US" sz="2700"/>
          </a:p>
        </p:txBody>
      </p:sp>
      <p:sp>
        <p:nvSpPr>
          <p:cNvPr id="4105" name="Rectangle 2"/>
          <p:cNvSpPr txBox="1">
            <a:spLocks noChangeArrowheads="1"/>
          </p:cNvSpPr>
          <p:nvPr/>
        </p:nvSpPr>
        <p:spPr bwMode="auto">
          <a:xfrm>
            <a:off x="4906963" y="4310063"/>
            <a:ext cx="48895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4400" b="1"/>
              <a:t>Filmstrip</a:t>
            </a:r>
          </a:p>
          <a:p>
            <a:pPr algn="ctr" eaLnBrk="1" hangingPunct="1">
              <a:spcBef>
                <a:spcPct val="0"/>
              </a:spcBef>
              <a:buClrTx/>
              <a:buFontTx/>
              <a:buNone/>
            </a:pPr>
            <a:r>
              <a:rPr lang="en-GB" altLang="en-US" sz="4400" b="1"/>
              <a:t>Countdown</a:t>
            </a:r>
            <a:endParaRPr lang="en-US" altLang="en-US" sz="4400" b="1"/>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5430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2"/>
          <p:cNvSpPr>
            <a:spLocks noChangeArrowheads="1"/>
          </p:cNvSpPr>
          <p:nvPr/>
        </p:nvSpPr>
        <p:spPr bwMode="auto">
          <a:xfrm>
            <a:off x="2043113" y="908050"/>
            <a:ext cx="5038725" cy="5038725"/>
          </a:xfrm>
          <a:prstGeom prst="rect">
            <a:avLst/>
          </a:prstGeom>
          <a:solidFill>
            <a:srgbClr val="777777"/>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22531" name="Rectangle 3"/>
          <p:cNvSpPr>
            <a:spLocks noChangeArrowheads="1"/>
          </p:cNvSpPr>
          <p:nvPr/>
        </p:nvSpPr>
        <p:spPr bwMode="auto">
          <a:xfrm>
            <a:off x="3921125" y="1268413"/>
            <a:ext cx="228600" cy="172243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en-GB" altLang="en-US" sz="1800"/>
          </a:p>
        </p:txBody>
      </p:sp>
      <p:sp>
        <p:nvSpPr>
          <p:cNvPr id="22532" name="Rectangle 4"/>
          <p:cNvSpPr>
            <a:spLocks noChangeArrowheads="1"/>
          </p:cNvSpPr>
          <p:nvPr/>
        </p:nvSpPr>
        <p:spPr bwMode="auto">
          <a:xfrm>
            <a:off x="4997450" y="1268413"/>
            <a:ext cx="228600" cy="172243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en-GB" altLang="en-US" sz="1800"/>
          </a:p>
        </p:txBody>
      </p:sp>
      <p:sp>
        <p:nvSpPr>
          <p:cNvPr id="22533" name="Rectangle 5"/>
          <p:cNvSpPr>
            <a:spLocks noChangeArrowheads="1"/>
          </p:cNvSpPr>
          <p:nvPr/>
        </p:nvSpPr>
        <p:spPr bwMode="auto">
          <a:xfrm>
            <a:off x="3921125" y="3817938"/>
            <a:ext cx="228600" cy="176847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en-GB" altLang="en-US" sz="1800"/>
          </a:p>
        </p:txBody>
      </p:sp>
      <p:sp>
        <p:nvSpPr>
          <p:cNvPr id="22534" name="Rectangle 6"/>
          <p:cNvSpPr>
            <a:spLocks noChangeArrowheads="1"/>
          </p:cNvSpPr>
          <p:nvPr/>
        </p:nvSpPr>
        <p:spPr bwMode="auto">
          <a:xfrm>
            <a:off x="4997450" y="3817938"/>
            <a:ext cx="228600" cy="176847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en-GB" altLang="en-US" sz="1800"/>
          </a:p>
        </p:txBody>
      </p:sp>
      <p:sp>
        <p:nvSpPr>
          <p:cNvPr id="22535" name="Rectangle 7"/>
          <p:cNvSpPr>
            <a:spLocks noChangeArrowheads="1"/>
          </p:cNvSpPr>
          <p:nvPr/>
        </p:nvSpPr>
        <p:spPr bwMode="auto">
          <a:xfrm rot="5400000">
            <a:off x="3162300" y="2003425"/>
            <a:ext cx="228600" cy="174625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en-GB" altLang="en-US" sz="1800"/>
          </a:p>
        </p:txBody>
      </p:sp>
      <p:sp>
        <p:nvSpPr>
          <p:cNvPr id="22536" name="Rectangle 8"/>
          <p:cNvSpPr>
            <a:spLocks noChangeArrowheads="1"/>
          </p:cNvSpPr>
          <p:nvPr/>
        </p:nvSpPr>
        <p:spPr bwMode="auto">
          <a:xfrm rot="5400000">
            <a:off x="5745163" y="2014537"/>
            <a:ext cx="228600" cy="172402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en-GB" altLang="en-US" sz="1800"/>
          </a:p>
        </p:txBody>
      </p:sp>
      <p:sp>
        <p:nvSpPr>
          <p:cNvPr id="22537" name="Rectangle 9"/>
          <p:cNvSpPr>
            <a:spLocks noChangeArrowheads="1"/>
          </p:cNvSpPr>
          <p:nvPr/>
        </p:nvSpPr>
        <p:spPr bwMode="auto">
          <a:xfrm rot="5400000">
            <a:off x="3162300" y="3059113"/>
            <a:ext cx="228600" cy="174625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en-GB" altLang="en-US" sz="1800"/>
          </a:p>
        </p:txBody>
      </p:sp>
      <p:sp>
        <p:nvSpPr>
          <p:cNvPr id="22538" name="Rectangle 10"/>
          <p:cNvSpPr>
            <a:spLocks noChangeArrowheads="1"/>
          </p:cNvSpPr>
          <p:nvPr/>
        </p:nvSpPr>
        <p:spPr bwMode="auto">
          <a:xfrm rot="5400000">
            <a:off x="5745163" y="3070225"/>
            <a:ext cx="228600" cy="172402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en-GB" altLang="en-US" sz="1800"/>
          </a:p>
        </p:txBody>
      </p:sp>
      <p:pic>
        <p:nvPicPr>
          <p:cNvPr id="67595" name="bip1040.wav">
            <a:hlinkClick r:id="" action="ppaction://media"/>
          </p:cNvPr>
          <p:cNvPicPr>
            <a:picLocks noRot="1" noChangeAspect="1" noChangeArrowheads="1"/>
          </p:cNvPicPr>
          <p:nvPr>
            <a:wavAudioFile r:embed="rId1" name="bip.wav"/>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1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390" fill="hold"/>
                                        <p:tgtEl>
                                          <p:spTgt spid="6759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67595"/>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val 3"/>
          <p:cNvSpPr>
            <a:spLocks noChangeAspect="1" noChangeArrowheads="1"/>
          </p:cNvSpPr>
          <p:nvPr/>
        </p:nvSpPr>
        <p:spPr bwMode="auto">
          <a:xfrm>
            <a:off x="2025650" y="866775"/>
            <a:ext cx="5084763" cy="5086350"/>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en-GB" altLang="en-US" sz="20800" b="1"/>
          </a:p>
        </p:txBody>
      </p:sp>
      <p:sp>
        <p:nvSpPr>
          <p:cNvPr id="24579" name="Rectangle 9"/>
          <p:cNvSpPr>
            <a:spLocks noChangeArrowheads="1"/>
          </p:cNvSpPr>
          <p:nvPr/>
        </p:nvSpPr>
        <p:spPr bwMode="auto">
          <a:xfrm>
            <a:off x="2043113" y="908050"/>
            <a:ext cx="5038725" cy="5038725"/>
          </a:xfrm>
          <a:prstGeom prst="rect">
            <a:avLst/>
          </a:prstGeom>
          <a:solidFill>
            <a:srgbClr val="777777"/>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24580" name="Oval 10"/>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en-GB" altLang="en-US" sz="20800" b="1"/>
          </a:p>
        </p:txBody>
      </p:sp>
      <p:sp>
        <p:nvSpPr>
          <p:cNvPr id="24581" name="Oval 11"/>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24582" name="Rectangle 5"/>
          <p:cNvSpPr>
            <a:spLocks noChangeArrowheads="1"/>
          </p:cNvSpPr>
          <p:nvPr/>
        </p:nvSpPr>
        <p:spPr bwMode="auto">
          <a:xfrm>
            <a:off x="2025650" y="1803400"/>
            <a:ext cx="5056188" cy="3429000"/>
          </a:xfrm>
          <a:prstGeom prst="rect">
            <a:avLst/>
          </a:prstGeom>
          <a:noFill/>
          <a:ln>
            <a:noFill/>
          </a:ln>
          <a:effectLst/>
          <a:extLst>
            <a:ext uri="{909E8E84-426E-40DD-AFC4-6F175D3DCCD1}">
              <a14:hiddenFill xmlns:a14="http://schemas.microsoft.com/office/drawing/2010/main">
                <a:solidFill>
                  <a:srgbClr val="777777">
                    <a:alpha val="34117"/>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8000" b="1"/>
              <a:t>PICTURE</a:t>
            </a:r>
            <a:r>
              <a:rPr lang="en-GB" altLang="en-US" sz="800"/>
              <a:t> </a:t>
            </a:r>
          </a:p>
          <a:p>
            <a:pPr algn="ctr" eaLnBrk="1" hangingPunct="1">
              <a:lnSpc>
                <a:spcPct val="85000"/>
              </a:lnSpc>
              <a:spcBef>
                <a:spcPct val="0"/>
              </a:spcBef>
              <a:buClrTx/>
              <a:buFontTx/>
              <a:buNone/>
            </a:pPr>
            <a:r>
              <a:rPr lang="en-GB" altLang="en-US" sz="12900" b="1">
                <a:latin typeface="Arial Narrow" panose="020B0606020202030204" pitchFamily="34" charset="0"/>
              </a:rPr>
              <a:t>START</a:t>
            </a:r>
            <a:endParaRPr lang="en-US" altLang="en-US" sz="9600" b="1">
              <a:latin typeface="Arial Narrow" panose="020B0606020202030204" pitchFamily="34" charset="0"/>
            </a:endParaRPr>
          </a:p>
        </p:txBody>
      </p:sp>
    </p:spTree>
  </p:cSld>
  <p:clrMapOvr>
    <a:masterClrMapping/>
  </p:clrMapOvr>
  <p:transition advTm="2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26627" name="Rectangle 3"/>
          <p:cNvSpPr>
            <a:spLocks noGrp="1" noChangeArrowheads="1"/>
          </p:cNvSpPr>
          <p:nvPr>
            <p:ph type="body" idx="1"/>
          </p:nvPr>
        </p:nvSpPr>
        <p:spPr/>
        <p:txBody>
          <a:bodyPr/>
          <a:lstStyle/>
          <a:p>
            <a:pPr eaLnBrk="1" hangingPunct="1"/>
            <a:r>
              <a:rPr lang="en-GB" altLang="en-US" smtClean="0"/>
              <a:t>Bullet Point 1</a:t>
            </a:r>
          </a:p>
          <a:p>
            <a:pPr eaLnBrk="1" hangingPunct="1"/>
            <a:r>
              <a:rPr lang="en-GB" altLang="en-US" smtClean="0"/>
              <a:t>Bullet Point 2</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28675" name="Object 3"/>
          <p:cNvGraphicFramePr>
            <a:graphicFrameLocks noChangeAspect="1"/>
          </p:cNvGraphicFramePr>
          <p:nvPr>
            <p:ph type="chart" idx="1"/>
          </p:nvPr>
        </p:nvGraphicFramePr>
        <p:xfrm>
          <a:off x="1492250" y="2198688"/>
          <a:ext cx="7132638" cy="3783012"/>
        </p:xfrm>
        <a:graphic>
          <a:graphicData uri="http://schemas.openxmlformats.org/presentationml/2006/ole">
            <mc:AlternateContent xmlns:mc="http://schemas.openxmlformats.org/markup-compatibility/2006">
              <mc:Choice xmlns:v="urn:schemas-microsoft-com:vml" Requires="v">
                <p:oleObj spid="_x0000_s28676"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2250" y="2198688"/>
                        <a:ext cx="7132638" cy="3783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30723" name="Rectangle 3"/>
          <p:cNvSpPr>
            <a:spLocks noGrp="1" noChangeArrowheads="1"/>
          </p:cNvSpPr>
          <p:nvPr>
            <p:ph type="body" sz="half" idx="1"/>
          </p:nvPr>
        </p:nvSpPr>
        <p:spPr>
          <a:xfrm>
            <a:off x="457200" y="1773238"/>
            <a:ext cx="4032250" cy="4352925"/>
          </a:xfrm>
        </p:spPr>
        <p:txBody>
          <a:bodyPr/>
          <a:lstStyle/>
          <a:p>
            <a:pPr eaLnBrk="1" hangingPunct="1"/>
            <a:r>
              <a:rPr lang="en-GB" altLang="en-US" smtClean="0"/>
              <a:t>Bullet 1</a:t>
            </a:r>
          </a:p>
          <a:p>
            <a:pPr eaLnBrk="1" hangingPunct="1"/>
            <a:r>
              <a:rPr lang="en-GB" altLang="en-US" smtClean="0"/>
              <a:t>Bullet 2</a:t>
            </a:r>
            <a:endParaRPr lang="en-US" altLang="en-US" smtClean="0"/>
          </a:p>
        </p:txBody>
      </p:sp>
      <p:pic>
        <p:nvPicPr>
          <p:cNvPr id="3072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2663" y="1628775"/>
            <a:ext cx="2093912" cy="3529013"/>
          </a:xfrm>
          <a:prstGeom prst="rect">
            <a:avLst/>
          </a:prstGeom>
          <a:noFill/>
          <a:ln w="38100">
            <a:solidFill>
              <a:schemeClr val="tx2"/>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32771"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97284" name="Group 4"/>
          <p:cNvGraphicFramePr>
            <a:graphicFrameLocks noGrp="1"/>
          </p:cNvGraphicFramePr>
          <p:nvPr>
            <p:ph sz="half" idx="2"/>
          </p:nvPr>
        </p:nvGraphicFramePr>
        <p:xfrm>
          <a:off x="4994275" y="2111375"/>
          <a:ext cx="3630613" cy="1873250"/>
        </p:xfrm>
        <a:graphic>
          <a:graphicData uri="http://schemas.openxmlformats.org/drawingml/2006/table">
            <a:tbl>
              <a:tblPr/>
              <a:tblGrid>
                <a:gridCol w="1816100"/>
                <a:gridCol w="1814513"/>
              </a:tblGrid>
              <a:tr h="936625">
                <a:tc>
                  <a:txBody>
                    <a:bodyPr/>
                    <a:lstStyle/>
                    <a:p>
                      <a:pPr marL="0" marR="0" lvl="0" indent="0" algn="l" defTabSz="914400" rtl="0" eaLnBrk="1" fontAlgn="base" latinLnBrk="0" hangingPunct="1">
                        <a:lnSpc>
                          <a:spcPct val="100000"/>
                        </a:lnSpc>
                        <a:spcBef>
                          <a:spcPct val="20000"/>
                        </a:spcBef>
                        <a:spcAft>
                          <a:spcPct val="0"/>
                        </a:spcAft>
                        <a:buClr>
                          <a:srgbClr val="FFFF00"/>
                        </a:buClr>
                        <a:buSzTx/>
                        <a:buFontTx/>
                        <a:buNone/>
                        <a:tabLst/>
                      </a:pPr>
                      <a:r>
                        <a:rPr kumimoji="0" lang="en-GB" sz="2800" b="0" i="0" u="none" strike="noStrike" cap="none" normalizeH="0" baseline="0" smtClean="0">
                          <a:ln>
                            <a:noFill/>
                          </a:ln>
                          <a:solidFill>
                            <a:schemeClr val="tx1"/>
                          </a:solidFill>
                          <a:effectLst/>
                          <a:latin typeface="Arial" charset="0"/>
                        </a:rPr>
                        <a:t>Table</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FF00"/>
                        </a:buClr>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6625">
                <a:tc>
                  <a:txBody>
                    <a:bodyPr/>
                    <a:lstStyle/>
                    <a:p>
                      <a:pPr marL="0" marR="0" lvl="0" indent="0" algn="l" defTabSz="914400" rtl="0" eaLnBrk="1" fontAlgn="base" latinLnBrk="0" hangingPunct="1">
                        <a:lnSpc>
                          <a:spcPct val="100000"/>
                        </a:lnSpc>
                        <a:spcBef>
                          <a:spcPct val="20000"/>
                        </a:spcBef>
                        <a:spcAft>
                          <a:spcPct val="0"/>
                        </a:spcAft>
                        <a:buClr>
                          <a:srgbClr val="FFFF00"/>
                        </a:buClr>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FF00"/>
                        </a:buClr>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2783" name="Rectangle 15"/>
          <p:cNvSpPr>
            <a:spLocks noChangeArrowheads="1"/>
          </p:cNvSpPr>
          <p:nvPr/>
        </p:nvSpPr>
        <p:spPr bwMode="auto">
          <a:xfrm>
            <a:off x="1403350" y="44370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1800"/>
              <a:t>Text box</a:t>
            </a:r>
            <a:endParaRPr lang="en-US" altLang="en-US" sz="1800"/>
          </a:p>
        </p:txBody>
      </p:sp>
      <p:sp>
        <p:nvSpPr>
          <p:cNvPr id="32784" name="Rectangle 16"/>
          <p:cNvSpPr>
            <a:spLocks noChangeArrowheads="1"/>
          </p:cNvSpPr>
          <p:nvPr/>
        </p:nvSpPr>
        <p:spPr bwMode="auto">
          <a:xfrm>
            <a:off x="3944938" y="44370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1800"/>
              <a:t>Text box</a:t>
            </a:r>
          </a:p>
          <a:p>
            <a:pPr algn="ctr" eaLnBrk="1" hangingPunct="1">
              <a:spcBef>
                <a:spcPct val="0"/>
              </a:spcBef>
              <a:buClrTx/>
              <a:buFontTx/>
              <a:buNone/>
            </a:pPr>
            <a:r>
              <a:rPr lang="en-GB" altLang="en-US" sz="1800"/>
              <a:t>With shadow</a:t>
            </a:r>
            <a:endParaRPr lang="en-US" altLang="en-US" sz="1800"/>
          </a:p>
        </p:txBody>
      </p:sp>
      <p:sp>
        <p:nvSpPr>
          <p:cNvPr id="32785" name="Line 17"/>
          <p:cNvSpPr>
            <a:spLocks noChangeShapeType="1"/>
          </p:cNvSpPr>
          <p:nvPr/>
        </p:nvSpPr>
        <p:spPr bwMode="auto">
          <a:xfrm flipV="1">
            <a:off x="4067175" y="2420938"/>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3481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3482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50000"/>
              </a:spcBef>
              <a:buClrTx/>
              <a:buFontTx/>
              <a:buNone/>
            </a:pPr>
            <a:r>
              <a:rPr lang="en-GB" altLang="en-US" sz="2000" b="1">
                <a:cs typeface="Arial" panose="020B0604020202020204" pitchFamily="34" charset="0"/>
              </a:rPr>
              <a:t>You are free to use these templates for your personal and business presentations.</a:t>
            </a:r>
          </a:p>
        </p:txBody>
      </p:sp>
      <p:sp>
        <p:nvSpPr>
          <p:cNvPr id="3482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GB" altLang="en-US" sz="1600" b="1" u="sng">
                <a:cs typeface="Arial" panose="020B0604020202020204" pitchFamily="34" charset="0"/>
              </a:rPr>
              <a:t>Do</a:t>
            </a:r>
          </a:p>
          <a:p>
            <a:pPr eaLnBrk="1" hangingPunct="1">
              <a:spcBef>
                <a:spcPct val="0"/>
              </a:spcBef>
              <a:buClrTx/>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ClrTx/>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ClrTx/>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ClrTx/>
              <a:buFont typeface="Wingdings" panose="05000000000000000000" pitchFamily="2" charset="2"/>
              <a:buChar char="ü"/>
            </a:pPr>
            <a:endParaRPr lang="en-US" altLang="en-US" sz="1400">
              <a:cs typeface="Arial" panose="020B0604020202020204" pitchFamily="34" charset="0"/>
            </a:endParaRPr>
          </a:p>
        </p:txBody>
      </p:sp>
      <p:sp>
        <p:nvSpPr>
          <p:cNvPr id="3482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GB" altLang="en-US" sz="1600" b="1" u="sng">
                <a:cs typeface="Arial" panose="020B0604020202020204" pitchFamily="34" charset="0"/>
              </a:rPr>
              <a:t>Don’t</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3482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lr>
                <a:srgbClr val="FFFF00"/>
              </a:buClr>
              <a:buChar char="•"/>
              <a:defRPr sz="3200">
                <a:solidFill>
                  <a:schemeClr val="tx1"/>
                </a:solidFill>
                <a:latin typeface="Arial" panose="020B0604020202020204" pitchFamily="34" charset="0"/>
              </a:defRPr>
            </a:lvl1pPr>
            <a:lvl2pPr>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3482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50000"/>
              </a:spcBef>
              <a:buClrTx/>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noFill/>
        </p:spPr>
        <p:txBody>
          <a:bodyPr/>
          <a:lstStyle/>
          <a:p>
            <a:pPr eaLnBrk="1" hangingPunct="1"/>
            <a:r>
              <a:rPr lang="en-GB" altLang="en-US" smtClean="0">
                <a:solidFill>
                  <a:schemeClr val="tx1"/>
                </a:solidFill>
              </a:rPr>
              <a:t>Filmstrip</a:t>
            </a:r>
            <a:endParaRPr lang="en-US" altLang="en-US"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2043113" y="908050"/>
            <a:ext cx="5038725" cy="5038725"/>
          </a:xfrm>
          <a:prstGeom prst="rect">
            <a:avLst/>
          </a:prstGeom>
          <a:solidFill>
            <a:srgbClr val="777777"/>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nvGrpSpPr>
          <p:cNvPr id="54301" name="Group 29"/>
          <p:cNvGrpSpPr>
            <a:grpSpLocks/>
          </p:cNvGrpSpPr>
          <p:nvPr/>
        </p:nvGrpSpPr>
        <p:grpSpPr bwMode="auto">
          <a:xfrm>
            <a:off x="2589213" y="1436688"/>
            <a:ext cx="3948112" cy="3981450"/>
            <a:chOff x="1292" y="572"/>
            <a:chExt cx="3176" cy="3175"/>
          </a:xfrm>
        </p:grpSpPr>
        <p:sp>
          <p:nvSpPr>
            <p:cNvPr id="8200" name="Oval 26"/>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8201" name="Rectangle 27"/>
            <p:cNvSpPr>
              <a:spLocks noChangeArrowheads="1"/>
            </p:cNvSpPr>
            <p:nvPr/>
          </p:nvSpPr>
          <p:spPr bwMode="auto">
            <a:xfrm>
              <a:off x="2829" y="582"/>
              <a:ext cx="102" cy="157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sp>
        <p:nvSpPr>
          <p:cNvPr id="8196" name="Line 20"/>
          <p:cNvSpPr>
            <a:spLocks noChangeShapeType="1"/>
          </p:cNvSpPr>
          <p:nvPr/>
        </p:nvSpPr>
        <p:spPr bwMode="auto">
          <a:xfrm>
            <a:off x="4556125" y="901700"/>
            <a:ext cx="14288" cy="50514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7" name="Line 21"/>
          <p:cNvSpPr>
            <a:spLocks noChangeShapeType="1"/>
          </p:cNvSpPr>
          <p:nvPr/>
        </p:nvSpPr>
        <p:spPr bwMode="auto">
          <a:xfrm rot="5400000">
            <a:off x="4559301" y="908050"/>
            <a:ext cx="6350" cy="5038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8" name="Oval 22"/>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20800" b="1"/>
              <a:t>8</a:t>
            </a:r>
            <a:endParaRPr lang="en-US" altLang="en-US" sz="20800" b="1"/>
          </a:p>
        </p:txBody>
      </p:sp>
      <p:sp>
        <p:nvSpPr>
          <p:cNvPr id="8199" name="Oval 23"/>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5430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043113" y="908050"/>
            <a:ext cx="5038725" cy="5038725"/>
          </a:xfrm>
          <a:prstGeom prst="rect">
            <a:avLst/>
          </a:prstGeom>
          <a:solidFill>
            <a:srgbClr val="777777"/>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nvGrpSpPr>
          <p:cNvPr id="98307" name="Group 3"/>
          <p:cNvGrpSpPr>
            <a:grpSpLocks/>
          </p:cNvGrpSpPr>
          <p:nvPr/>
        </p:nvGrpSpPr>
        <p:grpSpPr bwMode="auto">
          <a:xfrm>
            <a:off x="2589213" y="1436688"/>
            <a:ext cx="3948112" cy="3981450"/>
            <a:chOff x="1292" y="572"/>
            <a:chExt cx="3176" cy="3175"/>
          </a:xfrm>
        </p:grpSpPr>
        <p:sp>
          <p:nvSpPr>
            <p:cNvPr id="10248"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10249" name="Rectangle 5"/>
            <p:cNvSpPr>
              <a:spLocks noChangeArrowheads="1"/>
            </p:cNvSpPr>
            <p:nvPr/>
          </p:nvSpPr>
          <p:spPr bwMode="auto">
            <a:xfrm>
              <a:off x="2829" y="582"/>
              <a:ext cx="102" cy="157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sp>
        <p:nvSpPr>
          <p:cNvPr id="10244"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245"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246"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20800" b="1"/>
              <a:t>7</a:t>
            </a:r>
            <a:endParaRPr lang="en-US" altLang="en-US" sz="20800" b="1"/>
          </a:p>
        </p:txBody>
      </p:sp>
      <p:sp>
        <p:nvSpPr>
          <p:cNvPr id="10247"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9830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043113" y="908050"/>
            <a:ext cx="5038725" cy="5038725"/>
          </a:xfrm>
          <a:prstGeom prst="rect">
            <a:avLst/>
          </a:prstGeom>
          <a:solidFill>
            <a:srgbClr val="777777"/>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nvGrpSpPr>
          <p:cNvPr id="99331" name="Group 3"/>
          <p:cNvGrpSpPr>
            <a:grpSpLocks/>
          </p:cNvGrpSpPr>
          <p:nvPr/>
        </p:nvGrpSpPr>
        <p:grpSpPr bwMode="auto">
          <a:xfrm>
            <a:off x="2589213" y="1436688"/>
            <a:ext cx="3948112" cy="3981450"/>
            <a:chOff x="1292" y="572"/>
            <a:chExt cx="3176" cy="3175"/>
          </a:xfrm>
        </p:grpSpPr>
        <p:sp>
          <p:nvSpPr>
            <p:cNvPr id="12296"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12297" name="Rectangle 5"/>
            <p:cNvSpPr>
              <a:spLocks noChangeArrowheads="1"/>
            </p:cNvSpPr>
            <p:nvPr/>
          </p:nvSpPr>
          <p:spPr bwMode="auto">
            <a:xfrm>
              <a:off x="2829" y="582"/>
              <a:ext cx="102" cy="157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sp>
        <p:nvSpPr>
          <p:cNvPr id="12292"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293"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294"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20800" b="1"/>
              <a:t>6</a:t>
            </a:r>
            <a:endParaRPr lang="en-US" altLang="en-US" sz="20800" b="1"/>
          </a:p>
        </p:txBody>
      </p:sp>
      <p:sp>
        <p:nvSpPr>
          <p:cNvPr id="12295"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9933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2043113" y="908050"/>
            <a:ext cx="5038725" cy="5038725"/>
          </a:xfrm>
          <a:prstGeom prst="rect">
            <a:avLst/>
          </a:prstGeom>
          <a:solidFill>
            <a:srgbClr val="777777"/>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nvGrpSpPr>
          <p:cNvPr id="100355" name="Group 3"/>
          <p:cNvGrpSpPr>
            <a:grpSpLocks/>
          </p:cNvGrpSpPr>
          <p:nvPr/>
        </p:nvGrpSpPr>
        <p:grpSpPr bwMode="auto">
          <a:xfrm>
            <a:off x="2589213" y="1436688"/>
            <a:ext cx="3948112" cy="3981450"/>
            <a:chOff x="1292" y="572"/>
            <a:chExt cx="3176" cy="3175"/>
          </a:xfrm>
        </p:grpSpPr>
        <p:sp>
          <p:nvSpPr>
            <p:cNvPr id="14344"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14345" name="Rectangle 5"/>
            <p:cNvSpPr>
              <a:spLocks noChangeArrowheads="1"/>
            </p:cNvSpPr>
            <p:nvPr/>
          </p:nvSpPr>
          <p:spPr bwMode="auto">
            <a:xfrm>
              <a:off x="2829" y="582"/>
              <a:ext cx="102" cy="157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sp>
        <p:nvSpPr>
          <p:cNvPr id="14340"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4341"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4342"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20800" b="1"/>
              <a:t>5</a:t>
            </a:r>
            <a:endParaRPr lang="en-US" altLang="en-US" sz="20800" b="1"/>
          </a:p>
        </p:txBody>
      </p:sp>
      <p:sp>
        <p:nvSpPr>
          <p:cNvPr id="14343"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10035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043113" y="908050"/>
            <a:ext cx="5038725" cy="5038725"/>
          </a:xfrm>
          <a:prstGeom prst="rect">
            <a:avLst/>
          </a:prstGeom>
          <a:solidFill>
            <a:srgbClr val="777777"/>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nvGrpSpPr>
          <p:cNvPr id="101379" name="Group 3"/>
          <p:cNvGrpSpPr>
            <a:grpSpLocks/>
          </p:cNvGrpSpPr>
          <p:nvPr/>
        </p:nvGrpSpPr>
        <p:grpSpPr bwMode="auto">
          <a:xfrm>
            <a:off x="2589213" y="1436688"/>
            <a:ext cx="3948112" cy="3981450"/>
            <a:chOff x="1292" y="572"/>
            <a:chExt cx="3176" cy="3175"/>
          </a:xfrm>
        </p:grpSpPr>
        <p:sp>
          <p:nvSpPr>
            <p:cNvPr id="16392"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16393" name="Rectangle 5"/>
            <p:cNvSpPr>
              <a:spLocks noChangeArrowheads="1"/>
            </p:cNvSpPr>
            <p:nvPr/>
          </p:nvSpPr>
          <p:spPr bwMode="auto">
            <a:xfrm>
              <a:off x="2829" y="582"/>
              <a:ext cx="102" cy="157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sp>
        <p:nvSpPr>
          <p:cNvPr id="16388"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389"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390"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20800" b="1"/>
              <a:t>4</a:t>
            </a:r>
            <a:endParaRPr lang="en-US" altLang="en-US" sz="20800" b="1"/>
          </a:p>
        </p:txBody>
      </p:sp>
      <p:sp>
        <p:nvSpPr>
          <p:cNvPr id="16391"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10137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043113" y="908050"/>
            <a:ext cx="5038725" cy="5038725"/>
          </a:xfrm>
          <a:prstGeom prst="rect">
            <a:avLst/>
          </a:prstGeom>
          <a:solidFill>
            <a:srgbClr val="777777"/>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nvGrpSpPr>
          <p:cNvPr id="102403" name="Group 3"/>
          <p:cNvGrpSpPr>
            <a:grpSpLocks/>
          </p:cNvGrpSpPr>
          <p:nvPr/>
        </p:nvGrpSpPr>
        <p:grpSpPr bwMode="auto">
          <a:xfrm>
            <a:off x="2589213" y="1436688"/>
            <a:ext cx="3948112" cy="3981450"/>
            <a:chOff x="1292" y="572"/>
            <a:chExt cx="3176" cy="3175"/>
          </a:xfrm>
        </p:grpSpPr>
        <p:sp>
          <p:nvSpPr>
            <p:cNvPr id="18440"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18441" name="Rectangle 5"/>
            <p:cNvSpPr>
              <a:spLocks noChangeArrowheads="1"/>
            </p:cNvSpPr>
            <p:nvPr/>
          </p:nvSpPr>
          <p:spPr bwMode="auto">
            <a:xfrm>
              <a:off x="2829" y="582"/>
              <a:ext cx="102" cy="157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sp>
        <p:nvSpPr>
          <p:cNvPr id="18436"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437"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438"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20800" b="1"/>
              <a:t>3</a:t>
            </a:r>
            <a:endParaRPr lang="en-US" altLang="en-US" sz="20800" b="1"/>
          </a:p>
        </p:txBody>
      </p:sp>
      <p:sp>
        <p:nvSpPr>
          <p:cNvPr id="18439"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10240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5" name="bip1040.wav">
            <a:hlinkClick r:id="" action="ppaction://media"/>
          </p:cNvPr>
          <p:cNvPicPr>
            <a:picLocks noRot="1" noChangeAspect="1" noChangeArrowheads="1"/>
          </p:cNvPicPr>
          <p:nvPr>
            <a:wavAudioFile r:embed="rId1" name="bip.wav"/>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Rectangle 6"/>
          <p:cNvSpPr>
            <a:spLocks noChangeArrowheads="1"/>
          </p:cNvSpPr>
          <p:nvPr/>
        </p:nvSpPr>
        <p:spPr bwMode="auto">
          <a:xfrm>
            <a:off x="2043113" y="908050"/>
            <a:ext cx="5038725" cy="5038725"/>
          </a:xfrm>
          <a:prstGeom prst="rect">
            <a:avLst/>
          </a:prstGeom>
          <a:solidFill>
            <a:srgbClr val="777777"/>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20484" name="Rectangle 3"/>
          <p:cNvSpPr>
            <a:spLocks noChangeArrowheads="1"/>
          </p:cNvSpPr>
          <p:nvPr/>
        </p:nvSpPr>
        <p:spPr bwMode="auto">
          <a:xfrm>
            <a:off x="3921125" y="1268413"/>
            <a:ext cx="228600" cy="431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en-GB" altLang="en-US" sz="1800"/>
          </a:p>
        </p:txBody>
      </p:sp>
      <p:sp>
        <p:nvSpPr>
          <p:cNvPr id="20485" name="Rectangle 4"/>
          <p:cNvSpPr>
            <a:spLocks noChangeArrowheads="1"/>
          </p:cNvSpPr>
          <p:nvPr/>
        </p:nvSpPr>
        <p:spPr bwMode="auto">
          <a:xfrm>
            <a:off x="4997450" y="1268413"/>
            <a:ext cx="228600" cy="431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en-GB" altLang="en-US" sz="1800"/>
          </a:p>
        </p:txBody>
      </p:sp>
    </p:spTree>
  </p:cSld>
  <p:clrMapOvr>
    <a:masterClrMapping/>
  </p:clrMapOvr>
  <p:transition advClick="0" advTm="1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390" fill="hold"/>
                                        <p:tgtEl>
                                          <p:spTgt spid="6656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66565"/>
                </p:tgtEl>
              </p:cMediaNode>
            </p:audio>
          </p:childTnLst>
        </p:cTn>
      </p:par>
    </p:tnLst>
  </p:timing>
</p:sld>
</file>

<file path=ppt/theme/theme1.xml><?xml version="1.0" encoding="utf-8"?>
<a:theme xmlns:a="http://schemas.openxmlformats.org/drawingml/2006/main" name="Default Design">
  <a:themeElements>
    <a:clrScheme name="Default Design 15">
      <a:dk1>
        <a:srgbClr val="336699"/>
      </a:dk1>
      <a:lt1>
        <a:srgbClr val="FFFFFF"/>
      </a:lt1>
      <a:dk2>
        <a:srgbClr val="000000"/>
      </a:dk2>
      <a:lt2>
        <a:srgbClr val="FFFFFF"/>
      </a:lt2>
      <a:accent1>
        <a:srgbClr val="333333"/>
      </a:accent1>
      <a:accent2>
        <a:srgbClr val="808080"/>
      </a:accent2>
      <a:accent3>
        <a:srgbClr val="AAAAAA"/>
      </a:accent3>
      <a:accent4>
        <a:srgbClr val="DADADA"/>
      </a:accent4>
      <a:accent5>
        <a:srgbClr val="ADADAD"/>
      </a:accent5>
      <a:accent6>
        <a:srgbClr val="737373"/>
      </a:accent6>
      <a:hlink>
        <a:srgbClr val="969696"/>
      </a:hlink>
      <a:folHlink>
        <a:srgbClr val="C0C0C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000000"/>
        </a:dk2>
        <a:lt2>
          <a:srgbClr val="E3EBF1"/>
        </a:lt2>
        <a:accent1>
          <a:srgbClr val="B2B2B2"/>
        </a:accent1>
        <a:accent2>
          <a:srgbClr val="808080"/>
        </a:accent2>
        <a:accent3>
          <a:srgbClr val="AAAAAA"/>
        </a:accent3>
        <a:accent4>
          <a:srgbClr val="DADADA"/>
        </a:accent4>
        <a:accent5>
          <a:srgbClr val="D5D5D5"/>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
      <a:clrScheme name="Default Design 14">
        <a:dk1>
          <a:srgbClr val="336699"/>
        </a:dk1>
        <a:lt1>
          <a:srgbClr val="FFFFFF"/>
        </a:lt1>
        <a:dk2>
          <a:srgbClr val="000000"/>
        </a:dk2>
        <a:lt2>
          <a:srgbClr val="E3EBF1"/>
        </a:lt2>
        <a:accent1>
          <a:srgbClr val="333333"/>
        </a:accent1>
        <a:accent2>
          <a:srgbClr val="808080"/>
        </a:accent2>
        <a:accent3>
          <a:srgbClr val="AAAAAA"/>
        </a:accent3>
        <a:accent4>
          <a:srgbClr val="DADADA"/>
        </a:accent4>
        <a:accent5>
          <a:srgbClr val="ADADAD"/>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
      <a:clrScheme name="Default Design 15">
        <a:dk1>
          <a:srgbClr val="336699"/>
        </a:dk1>
        <a:lt1>
          <a:srgbClr val="FFFFFF"/>
        </a:lt1>
        <a:dk2>
          <a:srgbClr val="000000"/>
        </a:dk2>
        <a:lt2>
          <a:srgbClr val="FFFFFF"/>
        </a:lt2>
        <a:accent1>
          <a:srgbClr val="333333"/>
        </a:accent1>
        <a:accent2>
          <a:srgbClr val="808080"/>
        </a:accent2>
        <a:accent3>
          <a:srgbClr val="AAAAAA"/>
        </a:accent3>
        <a:accent4>
          <a:srgbClr val="DADADA"/>
        </a:accent4>
        <a:accent5>
          <a:srgbClr val="ADADAD"/>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257</Words>
  <Application>Microsoft Office PowerPoint</Application>
  <PresentationFormat>On-screen Show (4:3)</PresentationFormat>
  <Paragraphs>57</Paragraphs>
  <Slides>16</Slides>
  <Notes>16</Notes>
  <HiddenSlides>0</HiddenSlides>
  <MMClips>2</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Courier New</vt:lpstr>
      <vt:lpstr>Arial Narrow</vt:lpstr>
      <vt:lpstr>Wingdings</vt:lpstr>
      <vt:lpstr>Default Design</vt:lpstr>
      <vt:lpstr>Microsoft Graph Chart</vt:lpstr>
      <vt:lpstr>PowerPoint Presentation</vt:lpstr>
      <vt:lpstr>Filmstrip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Filmstrip with Countdown</dc:title>
  <dc:creator>Presentation Magazine</dc:creator>
  <cp:lastModifiedBy>Jonty Pearce</cp:lastModifiedBy>
  <cp:revision>8</cp:revision>
  <dcterms:created xsi:type="dcterms:W3CDTF">2005-04-05T14:19:59Z</dcterms:created>
  <dcterms:modified xsi:type="dcterms:W3CDTF">2015-02-22T11:06:44Z</dcterms:modified>
</cp:coreProperties>
</file>