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C84670A-7073-4CB5-BCF1-74276A8415FA}" type="slidenum">
              <a:rPr lang="en-US" altLang="en-US"/>
              <a:pPr>
                <a:defRPr/>
              </a:pPr>
              <a:t>‹#›</a:t>
            </a:fld>
            <a:endParaRPr lang="en-US" altLang="en-US"/>
          </a:p>
        </p:txBody>
      </p:sp>
    </p:spTree>
    <p:extLst>
      <p:ext uri="{BB962C8B-B14F-4D97-AF65-F5344CB8AC3E}">
        <p14:creationId xmlns:p14="http://schemas.microsoft.com/office/powerpoint/2010/main" val="3321210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D293EE3-9D6B-494F-826F-91FE06F5A294}" type="slidenum">
              <a:rPr lang="en-US" altLang="en-US"/>
              <a:pPr>
                <a:defRPr/>
              </a:pPr>
              <a:t>‹#›</a:t>
            </a:fld>
            <a:endParaRPr lang="en-US" altLang="en-US"/>
          </a:p>
        </p:txBody>
      </p:sp>
    </p:spTree>
    <p:extLst>
      <p:ext uri="{BB962C8B-B14F-4D97-AF65-F5344CB8AC3E}">
        <p14:creationId xmlns:p14="http://schemas.microsoft.com/office/powerpoint/2010/main" val="1592665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B48774-2D06-4125-BBC0-C69B46E29FB8}"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608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9CD524-ADDB-42FB-A5E1-65BB430C81C8}"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9350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380EB2-2830-460F-AA56-BC7713EDF6A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83853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E08E04-D4C3-453E-9DE8-62844BA828E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9289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21E27B-B615-4111-8472-FBDC5E3E066D}"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55310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656383-BEC3-449D-AFE3-91BA13327DE8}"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667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1" descr="3dgraph"/>
          <p:cNvPicPr>
            <a:picLocks noChangeAspect="1" noChangeArrowheads="1"/>
          </p:cNvPicPr>
          <p:nvPr userDrawn="1"/>
        </p:nvPicPr>
        <p:blipFill>
          <a:blip r:embed="rId2">
            <a:extLst>
              <a:ext uri="{28A0092B-C50C-407E-A947-70E740481C1C}">
                <a14:useLocalDpi xmlns:a14="http://schemas.microsoft.com/office/drawing/2010/main" val="0"/>
              </a:ext>
            </a:extLst>
          </a:blip>
          <a:srcRect b="623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7D521D3E-1BC5-45CC-89B7-30497AE7A4D4}" type="slidenum">
              <a:rPr lang="en-US" altLang="en-US"/>
              <a:pPr>
                <a:defRPr/>
              </a:pPr>
              <a:t>‹#›</a:t>
            </a:fld>
            <a:endParaRPr lang="en-US" altLang="en-US"/>
          </a:p>
        </p:txBody>
      </p:sp>
    </p:spTree>
    <p:extLst>
      <p:ext uri="{BB962C8B-B14F-4D97-AF65-F5344CB8AC3E}">
        <p14:creationId xmlns:p14="http://schemas.microsoft.com/office/powerpoint/2010/main" val="358360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E321B1-8700-42AC-822E-9C86BDDA095B}" type="slidenum">
              <a:rPr lang="en-US" altLang="en-US"/>
              <a:pPr>
                <a:defRPr/>
              </a:pPr>
              <a:t>‹#›</a:t>
            </a:fld>
            <a:endParaRPr lang="en-US" altLang="en-US"/>
          </a:p>
        </p:txBody>
      </p:sp>
    </p:spTree>
    <p:extLst>
      <p:ext uri="{BB962C8B-B14F-4D97-AF65-F5344CB8AC3E}">
        <p14:creationId xmlns:p14="http://schemas.microsoft.com/office/powerpoint/2010/main" val="2366150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86C286-BDA4-4610-906F-9FBE1E38452B}" type="slidenum">
              <a:rPr lang="en-US" altLang="en-US"/>
              <a:pPr>
                <a:defRPr/>
              </a:pPr>
              <a:t>‹#›</a:t>
            </a:fld>
            <a:endParaRPr lang="en-US" altLang="en-US"/>
          </a:p>
        </p:txBody>
      </p:sp>
    </p:spTree>
    <p:extLst>
      <p:ext uri="{BB962C8B-B14F-4D97-AF65-F5344CB8AC3E}">
        <p14:creationId xmlns:p14="http://schemas.microsoft.com/office/powerpoint/2010/main" val="3819577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64C925-2BC1-402E-9D0C-88D72436FA57}" type="slidenum">
              <a:rPr lang="en-US" altLang="en-US"/>
              <a:pPr>
                <a:defRPr/>
              </a:pPr>
              <a:t>‹#›</a:t>
            </a:fld>
            <a:endParaRPr lang="en-US" altLang="en-US"/>
          </a:p>
        </p:txBody>
      </p:sp>
    </p:spTree>
    <p:extLst>
      <p:ext uri="{BB962C8B-B14F-4D97-AF65-F5344CB8AC3E}">
        <p14:creationId xmlns:p14="http://schemas.microsoft.com/office/powerpoint/2010/main" val="3660781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7B6BE8E-4BAE-4D26-924E-D03968F325C7}" type="slidenum">
              <a:rPr lang="en-US" altLang="en-US"/>
              <a:pPr>
                <a:defRPr/>
              </a:pPr>
              <a:t>‹#›</a:t>
            </a:fld>
            <a:endParaRPr lang="en-US" altLang="en-US"/>
          </a:p>
        </p:txBody>
      </p:sp>
    </p:spTree>
    <p:extLst>
      <p:ext uri="{BB962C8B-B14F-4D97-AF65-F5344CB8AC3E}">
        <p14:creationId xmlns:p14="http://schemas.microsoft.com/office/powerpoint/2010/main" val="30076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FEFC52-7E69-476C-A953-F96C42699E33}" type="slidenum">
              <a:rPr lang="en-US" altLang="en-US"/>
              <a:pPr>
                <a:defRPr/>
              </a:pPr>
              <a:t>‹#›</a:t>
            </a:fld>
            <a:endParaRPr lang="en-US" altLang="en-US"/>
          </a:p>
        </p:txBody>
      </p:sp>
    </p:spTree>
    <p:extLst>
      <p:ext uri="{BB962C8B-B14F-4D97-AF65-F5344CB8AC3E}">
        <p14:creationId xmlns:p14="http://schemas.microsoft.com/office/powerpoint/2010/main" val="4256164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8EBA58-0677-4E46-B18C-3EF75CFD215B}" type="slidenum">
              <a:rPr lang="en-US" altLang="en-US"/>
              <a:pPr>
                <a:defRPr/>
              </a:pPr>
              <a:t>‹#›</a:t>
            </a:fld>
            <a:endParaRPr lang="en-US" altLang="en-US"/>
          </a:p>
        </p:txBody>
      </p:sp>
    </p:spTree>
    <p:extLst>
      <p:ext uri="{BB962C8B-B14F-4D97-AF65-F5344CB8AC3E}">
        <p14:creationId xmlns:p14="http://schemas.microsoft.com/office/powerpoint/2010/main" val="293833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833DDB6-4D9F-4E61-9059-B0764B052F58}" type="slidenum">
              <a:rPr lang="en-US" altLang="en-US"/>
              <a:pPr>
                <a:defRPr/>
              </a:pPr>
              <a:t>‹#›</a:t>
            </a:fld>
            <a:endParaRPr lang="en-US" altLang="en-US"/>
          </a:p>
        </p:txBody>
      </p:sp>
    </p:spTree>
    <p:extLst>
      <p:ext uri="{BB962C8B-B14F-4D97-AF65-F5344CB8AC3E}">
        <p14:creationId xmlns:p14="http://schemas.microsoft.com/office/powerpoint/2010/main" val="2480908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BB1E6D4-9980-41F4-AF70-B128E7CAB1E7}" type="slidenum">
              <a:rPr lang="en-US" altLang="en-US"/>
              <a:pPr>
                <a:defRPr/>
              </a:pPr>
              <a:t>‹#›</a:t>
            </a:fld>
            <a:endParaRPr lang="en-US" altLang="en-US"/>
          </a:p>
        </p:txBody>
      </p:sp>
    </p:spTree>
    <p:extLst>
      <p:ext uri="{BB962C8B-B14F-4D97-AF65-F5344CB8AC3E}">
        <p14:creationId xmlns:p14="http://schemas.microsoft.com/office/powerpoint/2010/main" val="18046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F729844-DDA8-418C-91BE-CB17ECDEA8EC}" type="slidenum">
              <a:rPr lang="en-US" altLang="en-US"/>
              <a:pPr>
                <a:defRPr/>
              </a:pPr>
              <a:t>‹#›</a:t>
            </a:fld>
            <a:endParaRPr lang="en-US" altLang="en-US"/>
          </a:p>
        </p:txBody>
      </p:sp>
    </p:spTree>
    <p:extLst>
      <p:ext uri="{BB962C8B-B14F-4D97-AF65-F5344CB8AC3E}">
        <p14:creationId xmlns:p14="http://schemas.microsoft.com/office/powerpoint/2010/main" val="41614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AEEA4ED-336B-411E-ADFA-23991A0B4219}" type="slidenum">
              <a:rPr lang="en-US" altLang="en-US"/>
              <a:pPr>
                <a:defRPr/>
              </a:pPr>
              <a:t>‹#›</a:t>
            </a:fld>
            <a:endParaRPr lang="en-US" altLang="en-US"/>
          </a:p>
        </p:txBody>
      </p:sp>
    </p:spTree>
    <p:extLst>
      <p:ext uri="{BB962C8B-B14F-4D97-AF65-F5344CB8AC3E}">
        <p14:creationId xmlns:p14="http://schemas.microsoft.com/office/powerpoint/2010/main" val="269084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F26242F-D9CF-4166-B0D5-C9257188C4B1}" type="slidenum">
              <a:rPr lang="en-US" altLang="en-US"/>
              <a:pPr>
                <a:defRPr/>
              </a:pPr>
              <a:t>‹#›</a:t>
            </a:fld>
            <a:endParaRPr lang="en-US" altLang="en-US"/>
          </a:p>
        </p:txBody>
      </p:sp>
    </p:spTree>
    <p:extLst>
      <p:ext uri="{BB962C8B-B14F-4D97-AF65-F5344CB8AC3E}">
        <p14:creationId xmlns:p14="http://schemas.microsoft.com/office/powerpoint/2010/main" val="51298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34FE43E-5076-4F90-AFAB-61A4B83E7389}" type="slidenum">
              <a:rPr lang="en-US" altLang="en-US"/>
              <a:pPr>
                <a:defRPr/>
              </a:pPr>
              <a:t>‹#›</a:t>
            </a:fld>
            <a:endParaRPr lang="en-US" altLang="en-US"/>
          </a:p>
        </p:txBody>
      </p:sp>
    </p:spTree>
    <p:extLst>
      <p:ext uri="{BB962C8B-B14F-4D97-AF65-F5344CB8AC3E}">
        <p14:creationId xmlns:p14="http://schemas.microsoft.com/office/powerpoint/2010/main" val="380549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3dgraphsmall"/>
          <p:cNvPicPr>
            <a:picLocks noChangeAspect="1" noChangeArrowheads="1"/>
          </p:cNvPicPr>
          <p:nvPr userDrawn="1"/>
        </p:nvPicPr>
        <p:blipFill>
          <a:blip r:embed="rId15">
            <a:extLst>
              <a:ext uri="{28A0092B-C50C-407E-A947-70E740481C1C}">
                <a14:useLocalDpi xmlns:a14="http://schemas.microsoft.com/office/drawing/2010/main" val="0"/>
              </a:ext>
            </a:extLst>
          </a:blip>
          <a:srcRect l="29744" b="19550"/>
          <a:stretch>
            <a:fillRect/>
          </a:stretch>
        </p:blipFill>
        <p:spPr bwMode="auto">
          <a:xfrm>
            <a:off x="0" y="3395663"/>
            <a:ext cx="3779838"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C12596-21C6-4029-9090-7253E374F20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04800" y="457200"/>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algn="l" eaLnBrk="1" hangingPunct="1"/>
            <a:r>
              <a:rPr lang="en-US" altLang="en-US" sz="7200" smtClean="0">
                <a:solidFill>
                  <a:schemeClr val="accent1"/>
                </a:solidFill>
              </a:rPr>
              <a:t>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solidFill>
                  <a:schemeClr val="accent1"/>
                </a:solidFill>
              </a:rPr>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accent1"/>
                </a:solidFill>
              </a:rPr>
              <a:t>Bullet Point</a:t>
            </a:r>
          </a:p>
          <a:p>
            <a:pPr eaLnBrk="1" hangingPunct="1"/>
            <a:r>
              <a:rPr lang="en-GB" altLang="en-US" smtClean="0">
                <a:solidFill>
                  <a:schemeClr val="accent1"/>
                </a:solidFill>
              </a:rPr>
              <a:t>Bullet Point</a:t>
            </a:r>
          </a:p>
          <a:p>
            <a:pPr lvl="1" eaLnBrk="1" hangingPunct="1"/>
            <a:r>
              <a:rPr lang="en-GB" altLang="en-US" smtClean="0">
                <a:solidFill>
                  <a:schemeClr val="accent1"/>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3081338" y="17526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1338" y="17526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5240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000" smtClean="0"/>
              <a:t>Text and lines are like this</a:t>
            </a:r>
          </a:p>
          <a:p>
            <a:pPr eaLnBrk="1" hangingPunct="1"/>
            <a:r>
              <a:rPr lang="en-GB" altLang="en-US" sz="2000" u="sng" smtClean="0">
                <a:solidFill>
                  <a:schemeClr val="hlink"/>
                </a:solidFill>
              </a:rPr>
              <a:t>Hyperlinks like this</a:t>
            </a:r>
          </a:p>
          <a:p>
            <a:pPr eaLnBrk="1" hangingPunct="1"/>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6392863" y="36576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rgbClr val="FF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5300663"/>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E6E6E6"/>
      </a:lt1>
      <a:dk2>
        <a:srgbClr val="000000"/>
      </a:dk2>
      <a:lt2>
        <a:srgbClr val="FFFFFF"/>
      </a:lt2>
      <a:accent1>
        <a:srgbClr val="FFFFFF"/>
      </a:accent1>
      <a:accent2>
        <a:srgbClr val="66FFCC"/>
      </a:accent2>
      <a:accent3>
        <a:srgbClr val="AAAAAA"/>
      </a:accent3>
      <a:accent4>
        <a:srgbClr val="C4C4C4"/>
      </a:accent4>
      <a:accent5>
        <a:srgbClr val="FFFFFF"/>
      </a:accent5>
      <a:accent6>
        <a:srgbClr val="5CE7B9"/>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1241</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3D Graph Template</dc:title>
  <dc:creator>Presentation Magazine</dc:creator>
  <cp:lastModifiedBy>Jonty Pearce</cp:lastModifiedBy>
  <cp:revision>52</cp:revision>
  <dcterms:modified xsi:type="dcterms:W3CDTF">2015-02-22T11:06:40Z</dcterms:modified>
</cp:coreProperties>
</file>