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2" r:id="rId2"/>
    <p:sldId id="273"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39AC2E8-D19E-4C07-AAAA-742E200EF301}" type="slidenum">
              <a:rPr lang="en-US" altLang="en-US"/>
              <a:pPr>
                <a:defRPr/>
              </a:pPr>
              <a:t>‹#›</a:t>
            </a:fld>
            <a:endParaRPr lang="en-US" altLang="en-US"/>
          </a:p>
        </p:txBody>
      </p:sp>
    </p:spTree>
    <p:extLst>
      <p:ext uri="{BB962C8B-B14F-4D97-AF65-F5344CB8AC3E}">
        <p14:creationId xmlns:p14="http://schemas.microsoft.com/office/powerpoint/2010/main" val="2106437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D70FEF-152B-4EC9-B74A-9767A0592EFB}" type="slidenum">
              <a:rPr lang="en-GB" altLang="en-US"/>
              <a:pPr>
                <a:defRPr/>
              </a:pPr>
              <a:t>‹#›</a:t>
            </a:fld>
            <a:endParaRPr lang="en-GB" altLang="en-US"/>
          </a:p>
        </p:txBody>
      </p:sp>
    </p:spTree>
    <p:extLst>
      <p:ext uri="{BB962C8B-B14F-4D97-AF65-F5344CB8AC3E}">
        <p14:creationId xmlns:p14="http://schemas.microsoft.com/office/powerpoint/2010/main" val="2149691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2836100-4DA3-4219-9E5C-36178D09854B}"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97228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186E7F-2E24-4C98-B9A7-E7EFE4C5438A}" type="slidenum">
              <a:rPr lang="en-GB" altLang="en-US"/>
              <a:pPr/>
              <a:t>10</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92293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FF9C60-2C9B-4286-9EE9-AB341AF9CD4C}"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7130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80AB5A-57D6-40C7-A5F9-1DC36B6AF213}"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6161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F61F7F-78B0-4B10-9C71-873F2B8B214D}"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50754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50857E0-DA8D-43D3-8C02-4B6A3A2C2F7F}"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69928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789662-C00C-442D-9BE1-B4A98A29B269}"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29103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5922C9D-3B9C-4EF5-9C18-A5713D10FB79}"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31656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FCFB034-2A7B-43EF-A855-24A08CF097D2}"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2407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E2E08B3-5E88-4892-91ED-C53C418EED5B}"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7713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5"/>
          <p:cNvSpPr>
            <a:spLocks/>
          </p:cNvSpPr>
          <p:nvPr/>
        </p:nvSpPr>
        <p:spPr bwMode="auto">
          <a:xfrm>
            <a:off x="-14288" y="2395538"/>
            <a:ext cx="7947026" cy="2363787"/>
          </a:xfrm>
          <a:custGeom>
            <a:avLst/>
            <a:gdLst>
              <a:gd name="T0" fmla="*/ 7947026 w 5006"/>
              <a:gd name="T1" fmla="*/ 954087 h 1489"/>
              <a:gd name="T2" fmla="*/ 6834188 w 5006"/>
              <a:gd name="T3" fmla="*/ 0 h 1489"/>
              <a:gd name="T4" fmla="*/ 6780213 w 5006"/>
              <a:gd name="T5" fmla="*/ 560387 h 1489"/>
              <a:gd name="T6" fmla="*/ 5646738 w 5006"/>
              <a:gd name="T7" fmla="*/ 582612 h 1489"/>
              <a:gd name="T8" fmla="*/ 4178301 w 5006"/>
              <a:gd name="T9" fmla="*/ 1997075 h 1489"/>
              <a:gd name="T10" fmla="*/ 0 w 5006"/>
              <a:gd name="T11" fmla="*/ 1997075 h 1489"/>
              <a:gd name="T12" fmla="*/ 0 w 5006"/>
              <a:gd name="T13" fmla="*/ 1997075 h 1489"/>
              <a:gd name="T14" fmla="*/ 0 w 5006"/>
              <a:gd name="T15" fmla="*/ 2363787 h 1489"/>
              <a:gd name="T16" fmla="*/ 4189413 w 5006"/>
              <a:gd name="T17" fmla="*/ 2363787 h 1489"/>
              <a:gd name="T18" fmla="*/ 5808663 w 5006"/>
              <a:gd name="T19" fmla="*/ 1100137 h 1489"/>
              <a:gd name="T20" fmla="*/ 6737351 w 5006"/>
              <a:gd name="T21" fmla="*/ 1241425 h 1489"/>
              <a:gd name="T22" fmla="*/ 6694488 w 5006"/>
              <a:gd name="T23" fmla="*/ 1758950 h 1489"/>
              <a:gd name="T24" fmla="*/ 7947026 w 5006"/>
              <a:gd name="T25" fmla="*/ 954087 h 14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06" h="1489">
                <a:moveTo>
                  <a:pt x="5006" y="601"/>
                </a:moveTo>
                <a:lnTo>
                  <a:pt x="4305" y="0"/>
                </a:lnTo>
                <a:lnTo>
                  <a:pt x="4271" y="353"/>
                </a:lnTo>
                <a:lnTo>
                  <a:pt x="3557" y="367"/>
                </a:lnTo>
                <a:lnTo>
                  <a:pt x="2632" y="1258"/>
                </a:lnTo>
                <a:lnTo>
                  <a:pt x="0" y="1258"/>
                </a:lnTo>
                <a:lnTo>
                  <a:pt x="0" y="1489"/>
                </a:lnTo>
                <a:lnTo>
                  <a:pt x="2639" y="1489"/>
                </a:lnTo>
                <a:lnTo>
                  <a:pt x="3659" y="693"/>
                </a:lnTo>
                <a:lnTo>
                  <a:pt x="4244" y="782"/>
                </a:lnTo>
                <a:lnTo>
                  <a:pt x="4217" y="1108"/>
                </a:lnTo>
                <a:lnTo>
                  <a:pt x="5006" y="601"/>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5" name="Freeform 48"/>
          <p:cNvSpPr>
            <a:spLocks/>
          </p:cNvSpPr>
          <p:nvPr/>
        </p:nvSpPr>
        <p:spPr bwMode="auto">
          <a:xfrm>
            <a:off x="0" y="3735388"/>
            <a:ext cx="8307388" cy="1284287"/>
          </a:xfrm>
          <a:custGeom>
            <a:avLst/>
            <a:gdLst>
              <a:gd name="T0" fmla="*/ 7546975 w 5233"/>
              <a:gd name="T1" fmla="*/ 220662 h 809"/>
              <a:gd name="T2" fmla="*/ 7745413 w 5233"/>
              <a:gd name="T3" fmla="*/ 374650 h 809"/>
              <a:gd name="T4" fmla="*/ 7104063 w 5233"/>
              <a:gd name="T5" fmla="*/ 1057275 h 809"/>
              <a:gd name="T6" fmla="*/ 5089525 w 5233"/>
              <a:gd name="T7" fmla="*/ 341312 h 809"/>
              <a:gd name="T8" fmla="*/ 0 w 5233"/>
              <a:gd name="T9" fmla="*/ 344487 h 809"/>
              <a:gd name="T10" fmla="*/ 0 w 5233"/>
              <a:gd name="T11" fmla="*/ 344487 h 809"/>
              <a:gd name="T12" fmla="*/ 0 w 5233"/>
              <a:gd name="T13" fmla="*/ 539750 h 809"/>
              <a:gd name="T14" fmla="*/ 5111750 w 5233"/>
              <a:gd name="T15" fmla="*/ 528637 h 809"/>
              <a:gd name="T16" fmla="*/ 7115175 w 5233"/>
              <a:gd name="T17" fmla="*/ 1284287 h 809"/>
              <a:gd name="T18" fmla="*/ 8053388 w 5233"/>
              <a:gd name="T19" fmla="*/ 684212 h 809"/>
              <a:gd name="T20" fmla="*/ 8274050 w 5233"/>
              <a:gd name="T21" fmla="*/ 838200 h 809"/>
              <a:gd name="T22" fmla="*/ 8307388 w 5233"/>
              <a:gd name="T23" fmla="*/ 0 h 809"/>
              <a:gd name="T24" fmla="*/ 7546975 w 5233"/>
              <a:gd name="T25" fmla="*/ 220662 h 8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33" h="809">
                <a:moveTo>
                  <a:pt x="4754" y="139"/>
                </a:moveTo>
                <a:lnTo>
                  <a:pt x="4879" y="236"/>
                </a:lnTo>
                <a:lnTo>
                  <a:pt x="4475" y="666"/>
                </a:lnTo>
                <a:lnTo>
                  <a:pt x="3206" y="215"/>
                </a:lnTo>
                <a:lnTo>
                  <a:pt x="0" y="217"/>
                </a:lnTo>
                <a:lnTo>
                  <a:pt x="0" y="340"/>
                </a:lnTo>
                <a:lnTo>
                  <a:pt x="3220" y="333"/>
                </a:lnTo>
                <a:lnTo>
                  <a:pt x="4482" y="809"/>
                </a:lnTo>
                <a:lnTo>
                  <a:pt x="5073" y="431"/>
                </a:lnTo>
                <a:lnTo>
                  <a:pt x="5212" y="528"/>
                </a:lnTo>
                <a:lnTo>
                  <a:pt x="5233" y="0"/>
                </a:lnTo>
                <a:lnTo>
                  <a:pt x="4754" y="13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9"/>
          <p:cNvSpPr>
            <a:spLocks/>
          </p:cNvSpPr>
          <p:nvPr/>
        </p:nvSpPr>
        <p:spPr bwMode="auto">
          <a:xfrm>
            <a:off x="-14288" y="4402138"/>
            <a:ext cx="8993188" cy="993775"/>
          </a:xfrm>
          <a:custGeom>
            <a:avLst/>
            <a:gdLst>
              <a:gd name="T0" fmla="*/ 8648700 w 5665"/>
              <a:gd name="T1" fmla="*/ 0 h 626"/>
              <a:gd name="T2" fmla="*/ 8691563 w 5665"/>
              <a:gd name="T3" fmla="*/ 152400 h 626"/>
              <a:gd name="T4" fmla="*/ 5743575 w 5665"/>
              <a:gd name="T5" fmla="*/ 831850 h 626"/>
              <a:gd name="T6" fmla="*/ 0 w 5665"/>
              <a:gd name="T7" fmla="*/ 831850 h 626"/>
              <a:gd name="T8" fmla="*/ 0 w 5665"/>
              <a:gd name="T9" fmla="*/ 831850 h 626"/>
              <a:gd name="T10" fmla="*/ 0 w 5665"/>
              <a:gd name="T11" fmla="*/ 993775 h 626"/>
              <a:gd name="T12" fmla="*/ 5765800 w 5665"/>
              <a:gd name="T13" fmla="*/ 993775 h 626"/>
              <a:gd name="T14" fmla="*/ 8745538 w 5665"/>
              <a:gd name="T15" fmla="*/ 377825 h 626"/>
              <a:gd name="T16" fmla="*/ 8777288 w 5665"/>
              <a:gd name="T17" fmla="*/ 550863 h 626"/>
              <a:gd name="T18" fmla="*/ 8993188 w 5665"/>
              <a:gd name="T19" fmla="*/ 206375 h 626"/>
              <a:gd name="T20" fmla="*/ 8648700 w 5665"/>
              <a:gd name="T21" fmla="*/ 0 h 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65" h="626">
                <a:moveTo>
                  <a:pt x="5448" y="0"/>
                </a:moveTo>
                <a:lnTo>
                  <a:pt x="5475" y="96"/>
                </a:lnTo>
                <a:lnTo>
                  <a:pt x="3618" y="524"/>
                </a:lnTo>
                <a:lnTo>
                  <a:pt x="0" y="524"/>
                </a:lnTo>
                <a:lnTo>
                  <a:pt x="0" y="626"/>
                </a:lnTo>
                <a:lnTo>
                  <a:pt x="3632" y="626"/>
                </a:lnTo>
                <a:lnTo>
                  <a:pt x="5509" y="238"/>
                </a:lnTo>
                <a:lnTo>
                  <a:pt x="5529" y="347"/>
                </a:lnTo>
                <a:lnTo>
                  <a:pt x="5665" y="130"/>
                </a:lnTo>
                <a:lnTo>
                  <a:pt x="5448"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46"/>
          <p:cNvSpPr>
            <a:spLocks/>
          </p:cNvSpPr>
          <p:nvPr/>
        </p:nvSpPr>
        <p:spPr bwMode="auto">
          <a:xfrm>
            <a:off x="0" y="3690938"/>
            <a:ext cx="7848600" cy="422275"/>
          </a:xfrm>
          <a:custGeom>
            <a:avLst/>
            <a:gdLst>
              <a:gd name="T0" fmla="*/ 7848600 w 4686"/>
              <a:gd name="T1" fmla="*/ 11113 h 266"/>
              <a:gd name="T2" fmla="*/ 7540418 w 4686"/>
              <a:gd name="T3" fmla="*/ 0 h 266"/>
              <a:gd name="T4" fmla="*/ 7597364 w 4686"/>
              <a:gd name="T5" fmla="*/ 65088 h 266"/>
              <a:gd name="T6" fmla="*/ 7267408 w 4686"/>
              <a:gd name="T7" fmla="*/ 346075 h 266"/>
              <a:gd name="T8" fmla="*/ 0 w 4686"/>
              <a:gd name="T9" fmla="*/ 346075 h 266"/>
              <a:gd name="T10" fmla="*/ 0 w 4686"/>
              <a:gd name="T11" fmla="*/ 346075 h 266"/>
              <a:gd name="T12" fmla="*/ 0 w 4686"/>
              <a:gd name="T13" fmla="*/ 422275 h 266"/>
              <a:gd name="T14" fmla="*/ 7267408 w 4686"/>
              <a:gd name="T15" fmla="*/ 422275 h 266"/>
              <a:gd name="T16" fmla="*/ 7758155 w 4686"/>
              <a:gd name="T17" fmla="*/ 238125 h 266"/>
              <a:gd name="T18" fmla="*/ 7758155 w 4686"/>
              <a:gd name="T19" fmla="*/ 238125 h 266"/>
              <a:gd name="T20" fmla="*/ 7768205 w 4686"/>
              <a:gd name="T21" fmla="*/ 238125 h 266"/>
              <a:gd name="T22" fmla="*/ 7758155 w 4686"/>
              <a:gd name="T23" fmla="*/ 238125 h 266"/>
              <a:gd name="T24" fmla="*/ 7836876 w 4686"/>
              <a:gd name="T25" fmla="*/ 314325 h 266"/>
              <a:gd name="T26" fmla="*/ 7848600 w 4686"/>
              <a:gd name="T27" fmla="*/ 11113 h 2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86" h="266">
                <a:moveTo>
                  <a:pt x="4686" y="7"/>
                </a:moveTo>
                <a:lnTo>
                  <a:pt x="4502" y="0"/>
                </a:lnTo>
                <a:lnTo>
                  <a:pt x="4536" y="41"/>
                </a:lnTo>
                <a:lnTo>
                  <a:pt x="4339" y="218"/>
                </a:lnTo>
                <a:lnTo>
                  <a:pt x="0" y="218"/>
                </a:lnTo>
                <a:lnTo>
                  <a:pt x="0" y="266"/>
                </a:lnTo>
                <a:lnTo>
                  <a:pt x="4339" y="266"/>
                </a:lnTo>
                <a:lnTo>
                  <a:pt x="4632" y="150"/>
                </a:lnTo>
                <a:lnTo>
                  <a:pt x="4638" y="150"/>
                </a:lnTo>
                <a:lnTo>
                  <a:pt x="4632" y="150"/>
                </a:lnTo>
                <a:lnTo>
                  <a:pt x="4679" y="198"/>
                </a:lnTo>
                <a:lnTo>
                  <a:pt x="4686"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0"/>
          <p:cNvSpPr>
            <a:spLocks/>
          </p:cNvSpPr>
          <p:nvPr userDrawn="1"/>
        </p:nvSpPr>
        <p:spPr bwMode="auto">
          <a:xfrm>
            <a:off x="-11113" y="4329113"/>
            <a:ext cx="7053263" cy="1866900"/>
          </a:xfrm>
          <a:custGeom>
            <a:avLst/>
            <a:gdLst>
              <a:gd name="T0" fmla="*/ 7053263 w 4443"/>
              <a:gd name="T1" fmla="*/ 193675 h 1176"/>
              <a:gd name="T2" fmla="*/ 6859588 w 4443"/>
              <a:gd name="T3" fmla="*/ 1349375 h 1176"/>
              <a:gd name="T4" fmla="*/ 6675438 w 4443"/>
              <a:gd name="T5" fmla="*/ 1100138 h 1176"/>
              <a:gd name="T6" fmla="*/ 4494213 w 4443"/>
              <a:gd name="T7" fmla="*/ 1866900 h 1176"/>
              <a:gd name="T8" fmla="*/ 3619500 w 4443"/>
              <a:gd name="T9" fmla="*/ 1500188 h 1176"/>
              <a:gd name="T10" fmla="*/ 11113 w 4443"/>
              <a:gd name="T11" fmla="*/ 1477963 h 1176"/>
              <a:gd name="T12" fmla="*/ 0 w 4443"/>
              <a:gd name="T13" fmla="*/ 1263650 h 1176"/>
              <a:gd name="T14" fmla="*/ 3641725 w 4443"/>
              <a:gd name="T15" fmla="*/ 1262063 h 1176"/>
              <a:gd name="T16" fmla="*/ 4483100 w 4443"/>
              <a:gd name="T17" fmla="*/ 1597025 h 1176"/>
              <a:gd name="T18" fmla="*/ 6178550 w 4443"/>
              <a:gd name="T19" fmla="*/ 398463 h 1176"/>
              <a:gd name="T20" fmla="*/ 5897563 w 4443"/>
              <a:gd name="T21" fmla="*/ 0 h 1176"/>
              <a:gd name="T22" fmla="*/ 7053263 w 4443"/>
              <a:gd name="T23" fmla="*/ 193675 h 117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43" h="1176">
                <a:moveTo>
                  <a:pt x="4443" y="122"/>
                </a:moveTo>
                <a:lnTo>
                  <a:pt x="4321" y="850"/>
                </a:lnTo>
                <a:lnTo>
                  <a:pt x="4205" y="693"/>
                </a:lnTo>
                <a:lnTo>
                  <a:pt x="2831" y="1176"/>
                </a:lnTo>
                <a:lnTo>
                  <a:pt x="2280" y="945"/>
                </a:lnTo>
                <a:lnTo>
                  <a:pt x="7" y="931"/>
                </a:lnTo>
                <a:lnTo>
                  <a:pt x="0" y="796"/>
                </a:lnTo>
                <a:lnTo>
                  <a:pt x="2294" y="795"/>
                </a:lnTo>
                <a:lnTo>
                  <a:pt x="2824" y="1006"/>
                </a:lnTo>
                <a:lnTo>
                  <a:pt x="3892" y="251"/>
                </a:lnTo>
                <a:lnTo>
                  <a:pt x="3715" y="0"/>
                </a:lnTo>
                <a:lnTo>
                  <a:pt x="4443" y="122"/>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10"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1"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12"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1F0893ED-F69A-4D2F-970E-768C41DD933A}" type="slidenum">
              <a:rPr lang="en-US" altLang="en-US"/>
              <a:pPr>
                <a:defRPr/>
              </a:pPr>
              <a:t>‹#›</a:t>
            </a:fld>
            <a:endParaRPr lang="en-US" altLang="en-US"/>
          </a:p>
        </p:txBody>
      </p:sp>
    </p:spTree>
    <p:extLst>
      <p:ext uri="{BB962C8B-B14F-4D97-AF65-F5344CB8AC3E}">
        <p14:creationId xmlns:p14="http://schemas.microsoft.com/office/powerpoint/2010/main" val="19534964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E2F74C4-5623-4F4A-BF43-A34DAAB8CC27}" type="slidenum">
              <a:rPr lang="en-US" altLang="en-US"/>
              <a:pPr>
                <a:defRPr/>
              </a:pPr>
              <a:t>‹#›</a:t>
            </a:fld>
            <a:endParaRPr lang="en-US" altLang="en-US"/>
          </a:p>
        </p:txBody>
      </p:sp>
    </p:spTree>
    <p:extLst>
      <p:ext uri="{BB962C8B-B14F-4D97-AF65-F5344CB8AC3E}">
        <p14:creationId xmlns:p14="http://schemas.microsoft.com/office/powerpoint/2010/main" val="402487818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18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18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904DB2-BC5F-4408-8F3E-59A8A75B874E}" type="slidenum">
              <a:rPr lang="en-US" altLang="en-US"/>
              <a:pPr>
                <a:defRPr/>
              </a:pPr>
              <a:t>‹#›</a:t>
            </a:fld>
            <a:endParaRPr lang="en-US" altLang="en-US"/>
          </a:p>
        </p:txBody>
      </p:sp>
    </p:spTree>
    <p:extLst>
      <p:ext uri="{BB962C8B-B14F-4D97-AF65-F5344CB8AC3E}">
        <p14:creationId xmlns:p14="http://schemas.microsoft.com/office/powerpoint/2010/main" val="17327614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3F1121-2828-4CC5-9057-CDF068710BBD}" type="slidenum">
              <a:rPr lang="en-US" altLang="en-US"/>
              <a:pPr>
                <a:defRPr/>
              </a:pPr>
              <a:t>‹#›</a:t>
            </a:fld>
            <a:endParaRPr lang="en-US" altLang="en-US"/>
          </a:p>
        </p:txBody>
      </p:sp>
    </p:spTree>
    <p:extLst>
      <p:ext uri="{BB962C8B-B14F-4D97-AF65-F5344CB8AC3E}">
        <p14:creationId xmlns:p14="http://schemas.microsoft.com/office/powerpoint/2010/main" val="138637374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EB4A74-72B5-4951-BC0B-DD4EE0597ED9}" type="slidenum">
              <a:rPr lang="en-US" altLang="en-US"/>
              <a:pPr>
                <a:defRPr/>
              </a:pPr>
              <a:t>‹#›</a:t>
            </a:fld>
            <a:endParaRPr lang="en-US" altLang="en-US"/>
          </a:p>
        </p:txBody>
      </p:sp>
    </p:spTree>
    <p:extLst>
      <p:ext uri="{BB962C8B-B14F-4D97-AF65-F5344CB8AC3E}">
        <p14:creationId xmlns:p14="http://schemas.microsoft.com/office/powerpoint/2010/main" val="403069133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17D0889-3CAA-40FA-8BDD-C7227BBBD2E3}" type="slidenum">
              <a:rPr lang="en-US" altLang="en-US"/>
              <a:pPr>
                <a:defRPr/>
              </a:pPr>
              <a:t>‹#›</a:t>
            </a:fld>
            <a:endParaRPr lang="en-US" altLang="en-US"/>
          </a:p>
        </p:txBody>
      </p:sp>
    </p:spTree>
    <p:extLst>
      <p:ext uri="{BB962C8B-B14F-4D97-AF65-F5344CB8AC3E}">
        <p14:creationId xmlns:p14="http://schemas.microsoft.com/office/powerpoint/2010/main" val="166553834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ADE6345-4F94-4802-AE90-2BC8C3CC1636}" type="slidenum">
              <a:rPr lang="en-US" altLang="en-US"/>
              <a:pPr>
                <a:defRPr/>
              </a:pPr>
              <a:t>‹#›</a:t>
            </a:fld>
            <a:endParaRPr lang="en-US" altLang="en-US"/>
          </a:p>
        </p:txBody>
      </p:sp>
    </p:spTree>
    <p:extLst>
      <p:ext uri="{BB962C8B-B14F-4D97-AF65-F5344CB8AC3E}">
        <p14:creationId xmlns:p14="http://schemas.microsoft.com/office/powerpoint/2010/main" val="339050187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CEFDA0-63E9-4E0D-826A-DB710C3A3FF2}" type="slidenum">
              <a:rPr lang="en-US" altLang="en-US"/>
              <a:pPr>
                <a:defRPr/>
              </a:pPr>
              <a:t>‹#›</a:t>
            </a:fld>
            <a:endParaRPr lang="en-US" altLang="en-US"/>
          </a:p>
        </p:txBody>
      </p:sp>
    </p:spTree>
    <p:extLst>
      <p:ext uri="{BB962C8B-B14F-4D97-AF65-F5344CB8AC3E}">
        <p14:creationId xmlns:p14="http://schemas.microsoft.com/office/powerpoint/2010/main" val="273344292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B94C0E-27C7-442C-9DEE-3E1EF40C050C}" type="slidenum">
              <a:rPr lang="en-US" altLang="en-US"/>
              <a:pPr>
                <a:defRPr/>
              </a:pPr>
              <a:t>‹#›</a:t>
            </a:fld>
            <a:endParaRPr lang="en-US" altLang="en-US"/>
          </a:p>
        </p:txBody>
      </p:sp>
    </p:spTree>
    <p:extLst>
      <p:ext uri="{BB962C8B-B14F-4D97-AF65-F5344CB8AC3E}">
        <p14:creationId xmlns:p14="http://schemas.microsoft.com/office/powerpoint/2010/main" val="123702182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186CD23-9E0E-41C5-A3F9-C6457935D142}" type="slidenum">
              <a:rPr lang="en-US" altLang="en-US"/>
              <a:pPr>
                <a:defRPr/>
              </a:pPr>
              <a:t>‹#›</a:t>
            </a:fld>
            <a:endParaRPr lang="en-US" altLang="en-US"/>
          </a:p>
        </p:txBody>
      </p:sp>
    </p:spTree>
    <p:extLst>
      <p:ext uri="{BB962C8B-B14F-4D97-AF65-F5344CB8AC3E}">
        <p14:creationId xmlns:p14="http://schemas.microsoft.com/office/powerpoint/2010/main" val="214464598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34B3E37-F5E1-45C0-B74C-881A23E96786}" type="slidenum">
              <a:rPr lang="en-US" altLang="en-US"/>
              <a:pPr>
                <a:defRPr/>
              </a:pPr>
              <a:t>‹#›</a:t>
            </a:fld>
            <a:endParaRPr lang="en-US" altLang="en-US"/>
          </a:p>
        </p:txBody>
      </p:sp>
    </p:spTree>
    <p:extLst>
      <p:ext uri="{BB962C8B-B14F-4D97-AF65-F5344CB8AC3E}">
        <p14:creationId xmlns:p14="http://schemas.microsoft.com/office/powerpoint/2010/main" val="29494669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3B64EB5-3491-43C2-ADF8-C9D3D9A4189B}" type="slidenum">
              <a:rPr lang="en-US" altLang="en-US"/>
              <a:pPr>
                <a:defRPr/>
              </a:pPr>
              <a:t>‹#›</a:t>
            </a:fld>
            <a:endParaRPr lang="en-US" altLang="en-US"/>
          </a:p>
        </p:txBody>
      </p:sp>
    </p:spTree>
    <p:extLst>
      <p:ext uri="{BB962C8B-B14F-4D97-AF65-F5344CB8AC3E}">
        <p14:creationId xmlns:p14="http://schemas.microsoft.com/office/powerpoint/2010/main" val="144083647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FC8AD43-862A-43B6-888B-88B85839CF26}" type="slidenum">
              <a:rPr lang="en-US" altLang="en-US"/>
              <a:pPr>
                <a:defRPr/>
              </a:pPr>
              <a:t>‹#›</a:t>
            </a:fld>
            <a:endParaRPr lang="en-US" altLang="en-US"/>
          </a:p>
        </p:txBody>
      </p:sp>
    </p:spTree>
    <p:extLst>
      <p:ext uri="{BB962C8B-B14F-4D97-AF65-F5344CB8AC3E}">
        <p14:creationId xmlns:p14="http://schemas.microsoft.com/office/powerpoint/2010/main" val="399375585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880BC5-F0A3-4CFF-942B-FFF4F153407F}" type="slidenum">
              <a:rPr lang="en-US" altLang="en-US"/>
              <a:pPr>
                <a:defRPr/>
              </a:pPr>
              <a:t>‹#›</a:t>
            </a:fld>
            <a:endParaRPr lang="en-US" altLang="en-US"/>
          </a:p>
        </p:txBody>
      </p:sp>
    </p:spTree>
    <p:extLst>
      <p:ext uri="{BB962C8B-B14F-4D97-AF65-F5344CB8AC3E}">
        <p14:creationId xmlns:p14="http://schemas.microsoft.com/office/powerpoint/2010/main" val="232102797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233488"/>
            <a:ext cx="7786688"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Freeform 81"/>
          <p:cNvSpPr>
            <a:spLocks/>
          </p:cNvSpPr>
          <p:nvPr/>
        </p:nvSpPr>
        <p:spPr bwMode="auto">
          <a:xfrm>
            <a:off x="0" y="5157788"/>
            <a:ext cx="8240713" cy="968375"/>
          </a:xfrm>
          <a:custGeom>
            <a:avLst/>
            <a:gdLst>
              <a:gd name="T0" fmla="*/ 0 w 5191"/>
              <a:gd name="T1" fmla="*/ 817563 h 610"/>
              <a:gd name="T2" fmla="*/ 6731000 w 5191"/>
              <a:gd name="T3" fmla="*/ 817563 h 610"/>
              <a:gd name="T4" fmla="*/ 7280275 w 5191"/>
              <a:gd name="T5" fmla="*/ 238125 h 610"/>
              <a:gd name="T6" fmla="*/ 7704138 w 5191"/>
              <a:gd name="T7" fmla="*/ 230188 h 610"/>
              <a:gd name="T8" fmla="*/ 7724775 w 5191"/>
              <a:gd name="T9" fmla="*/ 0 h 610"/>
              <a:gd name="T10" fmla="*/ 8240713 w 5191"/>
              <a:gd name="T11" fmla="*/ 384175 h 610"/>
              <a:gd name="T12" fmla="*/ 7672388 w 5191"/>
              <a:gd name="T13" fmla="*/ 720725 h 610"/>
              <a:gd name="T14" fmla="*/ 7688263 w 5191"/>
              <a:gd name="T15" fmla="*/ 508000 h 610"/>
              <a:gd name="T16" fmla="*/ 7342188 w 5191"/>
              <a:gd name="T17" fmla="*/ 450850 h 610"/>
              <a:gd name="T18" fmla="*/ 6735763 w 5191"/>
              <a:gd name="T19" fmla="*/ 968375 h 610"/>
              <a:gd name="T20" fmla="*/ 0 w 5191"/>
              <a:gd name="T21" fmla="*/ 968375 h 610"/>
              <a:gd name="T22" fmla="*/ 0 w 5191"/>
              <a:gd name="T23" fmla="*/ 817563 h 6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91" h="610">
                <a:moveTo>
                  <a:pt x="0" y="515"/>
                </a:moveTo>
                <a:lnTo>
                  <a:pt x="4240" y="515"/>
                </a:lnTo>
                <a:lnTo>
                  <a:pt x="4586" y="150"/>
                </a:lnTo>
                <a:lnTo>
                  <a:pt x="4853" y="145"/>
                </a:lnTo>
                <a:lnTo>
                  <a:pt x="4866" y="0"/>
                </a:lnTo>
                <a:lnTo>
                  <a:pt x="5191" y="242"/>
                </a:lnTo>
                <a:lnTo>
                  <a:pt x="4833" y="454"/>
                </a:lnTo>
                <a:lnTo>
                  <a:pt x="4843" y="320"/>
                </a:lnTo>
                <a:lnTo>
                  <a:pt x="4625" y="284"/>
                </a:lnTo>
                <a:lnTo>
                  <a:pt x="4243" y="610"/>
                </a:lnTo>
                <a:lnTo>
                  <a:pt x="0" y="610"/>
                </a:lnTo>
                <a:lnTo>
                  <a:pt x="0" y="515"/>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8" name="Freeform 82"/>
          <p:cNvSpPr>
            <a:spLocks/>
          </p:cNvSpPr>
          <p:nvPr/>
        </p:nvSpPr>
        <p:spPr bwMode="auto">
          <a:xfrm>
            <a:off x="0" y="5811838"/>
            <a:ext cx="7951788" cy="173037"/>
          </a:xfrm>
          <a:custGeom>
            <a:avLst/>
            <a:gdLst>
              <a:gd name="T0" fmla="*/ 0 w 3938"/>
              <a:gd name="T1" fmla="*/ 141979 h 78"/>
              <a:gd name="T2" fmla="*/ 7745825 w 3938"/>
              <a:gd name="T3" fmla="*/ 141979 h 78"/>
              <a:gd name="T4" fmla="*/ 7862941 w 3938"/>
              <a:gd name="T5" fmla="*/ 26621 h 78"/>
              <a:gd name="T6" fmla="*/ 7842749 w 3938"/>
              <a:gd name="T7" fmla="*/ 0 h 78"/>
              <a:gd name="T8" fmla="*/ 7951788 w 3938"/>
              <a:gd name="T9" fmla="*/ 4437 h 78"/>
              <a:gd name="T10" fmla="*/ 7947750 w 3938"/>
              <a:gd name="T11" fmla="*/ 128669 h 78"/>
              <a:gd name="T12" fmla="*/ 7919480 w 3938"/>
              <a:gd name="T13" fmla="*/ 97611 h 78"/>
              <a:gd name="T14" fmla="*/ 7923519 w 3938"/>
              <a:gd name="T15" fmla="*/ 97611 h 78"/>
              <a:gd name="T16" fmla="*/ 7745825 w 3938"/>
              <a:gd name="T17" fmla="*/ 173037 h 78"/>
              <a:gd name="T18" fmla="*/ 0 w 3938"/>
              <a:gd name="T19" fmla="*/ 173037 h 78"/>
              <a:gd name="T20" fmla="*/ 0 w 3938"/>
              <a:gd name="T21" fmla="*/ 141979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38" h="78">
                <a:moveTo>
                  <a:pt x="0" y="64"/>
                </a:moveTo>
                <a:lnTo>
                  <a:pt x="3836" y="64"/>
                </a:lnTo>
                <a:lnTo>
                  <a:pt x="3894" y="12"/>
                </a:lnTo>
                <a:lnTo>
                  <a:pt x="3884" y="0"/>
                </a:lnTo>
                <a:lnTo>
                  <a:pt x="3938" y="2"/>
                </a:lnTo>
                <a:lnTo>
                  <a:pt x="3936" y="58"/>
                </a:lnTo>
                <a:lnTo>
                  <a:pt x="3922" y="44"/>
                </a:lnTo>
                <a:lnTo>
                  <a:pt x="3924" y="44"/>
                </a:lnTo>
                <a:lnTo>
                  <a:pt x="3836" y="78"/>
                </a:lnTo>
                <a:lnTo>
                  <a:pt x="0" y="78"/>
                </a:lnTo>
                <a:lnTo>
                  <a:pt x="0" y="6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9" name="Freeform 83"/>
          <p:cNvSpPr>
            <a:spLocks/>
          </p:cNvSpPr>
          <p:nvPr/>
        </p:nvSpPr>
        <p:spPr bwMode="auto">
          <a:xfrm>
            <a:off x="0" y="5707063"/>
            <a:ext cx="8307388" cy="415925"/>
          </a:xfrm>
          <a:custGeom>
            <a:avLst/>
            <a:gdLst>
              <a:gd name="T0" fmla="*/ 0 w 4114"/>
              <a:gd name="T1" fmla="*/ 30973 h 188"/>
              <a:gd name="T2" fmla="*/ 7414859 w 4114"/>
              <a:gd name="T3" fmla="*/ 30973 h 188"/>
              <a:gd name="T4" fmla="*/ 7826795 w 4114"/>
              <a:gd name="T5" fmla="*/ 323006 h 188"/>
              <a:gd name="T6" fmla="*/ 8089304 w 4114"/>
              <a:gd name="T7" fmla="*/ 61946 h 188"/>
              <a:gd name="T8" fmla="*/ 8032764 w 4114"/>
              <a:gd name="T9" fmla="*/ 0 h 188"/>
              <a:gd name="T10" fmla="*/ 8307388 w 4114"/>
              <a:gd name="T11" fmla="*/ 8849 h 188"/>
              <a:gd name="T12" fmla="*/ 8295272 w 4114"/>
              <a:gd name="T13" fmla="*/ 309731 h 188"/>
              <a:gd name="T14" fmla="*/ 8234693 w 4114"/>
              <a:gd name="T15" fmla="*/ 238936 h 188"/>
              <a:gd name="T16" fmla="*/ 7830834 w 4114"/>
              <a:gd name="T17" fmla="*/ 415925 h 188"/>
              <a:gd name="T18" fmla="*/ 7410820 w 4114"/>
              <a:gd name="T19" fmla="*/ 110618 h 188"/>
              <a:gd name="T20" fmla="*/ 0 w 4114"/>
              <a:gd name="T21" fmla="*/ 110618 h 188"/>
              <a:gd name="T22" fmla="*/ 0 w 4114"/>
              <a:gd name="T23" fmla="*/ 30973 h 1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14" h="188">
                <a:moveTo>
                  <a:pt x="0" y="14"/>
                </a:moveTo>
                <a:lnTo>
                  <a:pt x="3672" y="14"/>
                </a:lnTo>
                <a:lnTo>
                  <a:pt x="3876" y="146"/>
                </a:lnTo>
                <a:lnTo>
                  <a:pt x="4006" y="28"/>
                </a:lnTo>
                <a:lnTo>
                  <a:pt x="3978" y="0"/>
                </a:lnTo>
                <a:lnTo>
                  <a:pt x="4114" y="4"/>
                </a:lnTo>
                <a:lnTo>
                  <a:pt x="4108" y="140"/>
                </a:lnTo>
                <a:lnTo>
                  <a:pt x="4078" y="108"/>
                </a:lnTo>
                <a:lnTo>
                  <a:pt x="3878" y="188"/>
                </a:lnTo>
                <a:lnTo>
                  <a:pt x="3670" y="50"/>
                </a:lnTo>
                <a:lnTo>
                  <a:pt x="0" y="50"/>
                </a:lnTo>
                <a:lnTo>
                  <a:pt x="0" y="1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0" name="Freeform 84"/>
          <p:cNvSpPr>
            <a:spLocks/>
          </p:cNvSpPr>
          <p:nvPr/>
        </p:nvSpPr>
        <p:spPr bwMode="auto">
          <a:xfrm>
            <a:off x="0" y="5980113"/>
            <a:ext cx="8702675" cy="407987"/>
          </a:xfrm>
          <a:custGeom>
            <a:avLst/>
            <a:gdLst>
              <a:gd name="T0" fmla="*/ 0 w 5482"/>
              <a:gd name="T1" fmla="*/ 341312 h 257"/>
              <a:gd name="T2" fmla="*/ 7316788 w 5482"/>
              <a:gd name="T3" fmla="*/ 341312 h 257"/>
              <a:gd name="T4" fmla="*/ 8420100 w 5482"/>
              <a:gd name="T5" fmla="*/ 61912 h 257"/>
              <a:gd name="T6" fmla="*/ 8404225 w 5482"/>
              <a:gd name="T7" fmla="*/ 0 h 257"/>
              <a:gd name="T8" fmla="*/ 8702675 w 5482"/>
              <a:gd name="T9" fmla="*/ 46037 h 257"/>
              <a:gd name="T10" fmla="*/ 8451850 w 5482"/>
              <a:gd name="T11" fmla="*/ 225425 h 257"/>
              <a:gd name="T12" fmla="*/ 8439150 w 5482"/>
              <a:gd name="T13" fmla="*/ 155575 h 257"/>
              <a:gd name="T14" fmla="*/ 7324725 w 5482"/>
              <a:gd name="T15" fmla="*/ 407987 h 257"/>
              <a:gd name="T16" fmla="*/ 0 w 5482"/>
              <a:gd name="T17" fmla="*/ 407987 h 257"/>
              <a:gd name="T18" fmla="*/ 0 w 5482"/>
              <a:gd name="T19" fmla="*/ 341312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82" h="257">
                <a:moveTo>
                  <a:pt x="0" y="215"/>
                </a:moveTo>
                <a:lnTo>
                  <a:pt x="4609" y="215"/>
                </a:lnTo>
                <a:lnTo>
                  <a:pt x="5304" y="39"/>
                </a:lnTo>
                <a:lnTo>
                  <a:pt x="5294" y="0"/>
                </a:lnTo>
                <a:lnTo>
                  <a:pt x="5482" y="29"/>
                </a:lnTo>
                <a:lnTo>
                  <a:pt x="5324" y="142"/>
                </a:lnTo>
                <a:lnTo>
                  <a:pt x="5316" y="98"/>
                </a:lnTo>
                <a:lnTo>
                  <a:pt x="4614" y="257"/>
                </a:lnTo>
                <a:lnTo>
                  <a:pt x="0" y="257"/>
                </a:lnTo>
                <a:lnTo>
                  <a:pt x="0" y="21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1" name="Freeform 85"/>
          <p:cNvSpPr>
            <a:spLocks/>
          </p:cNvSpPr>
          <p:nvPr/>
        </p:nvSpPr>
        <p:spPr bwMode="auto">
          <a:xfrm>
            <a:off x="-73025" y="5588000"/>
            <a:ext cx="6254750" cy="757238"/>
          </a:xfrm>
          <a:custGeom>
            <a:avLst/>
            <a:gdLst>
              <a:gd name="T0" fmla="*/ 23813 w 3940"/>
              <a:gd name="T1" fmla="*/ 544513 h 477"/>
              <a:gd name="T2" fmla="*/ 4962525 w 3940"/>
              <a:gd name="T3" fmla="*/ 601663 h 477"/>
              <a:gd name="T4" fmla="*/ 5287963 w 3940"/>
              <a:gd name="T5" fmla="*/ 757238 h 477"/>
              <a:gd name="T6" fmla="*/ 6108700 w 3940"/>
              <a:gd name="T7" fmla="*/ 455613 h 477"/>
              <a:gd name="T8" fmla="*/ 6175375 w 3940"/>
              <a:gd name="T9" fmla="*/ 558800 h 477"/>
              <a:gd name="T10" fmla="*/ 6254750 w 3940"/>
              <a:gd name="T11" fmla="*/ 85725 h 477"/>
              <a:gd name="T12" fmla="*/ 5824538 w 3940"/>
              <a:gd name="T13" fmla="*/ 0 h 477"/>
              <a:gd name="T14" fmla="*/ 5926138 w 3940"/>
              <a:gd name="T15" fmla="*/ 165100 h 477"/>
              <a:gd name="T16" fmla="*/ 5286375 w 3940"/>
              <a:gd name="T17" fmla="*/ 646113 h 477"/>
              <a:gd name="T18" fmla="*/ 4972050 w 3940"/>
              <a:gd name="T19" fmla="*/ 504825 h 477"/>
              <a:gd name="T20" fmla="*/ 0 w 3940"/>
              <a:gd name="T21" fmla="*/ 449263 h 477"/>
              <a:gd name="T22" fmla="*/ 23813 w 3940"/>
              <a:gd name="T23" fmla="*/ 544513 h 4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40" h="477">
                <a:moveTo>
                  <a:pt x="15" y="343"/>
                </a:moveTo>
                <a:lnTo>
                  <a:pt x="3126" y="379"/>
                </a:lnTo>
                <a:lnTo>
                  <a:pt x="3331" y="477"/>
                </a:lnTo>
                <a:lnTo>
                  <a:pt x="3848" y="287"/>
                </a:lnTo>
                <a:lnTo>
                  <a:pt x="3890" y="352"/>
                </a:lnTo>
                <a:lnTo>
                  <a:pt x="3940" y="54"/>
                </a:lnTo>
                <a:lnTo>
                  <a:pt x="3669" y="0"/>
                </a:lnTo>
                <a:lnTo>
                  <a:pt x="3733" y="104"/>
                </a:lnTo>
                <a:lnTo>
                  <a:pt x="3330" y="407"/>
                </a:lnTo>
                <a:lnTo>
                  <a:pt x="3132" y="318"/>
                </a:lnTo>
                <a:lnTo>
                  <a:pt x="0" y="283"/>
                </a:lnTo>
                <a:lnTo>
                  <a:pt x="15" y="343"/>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2" name="Freeform 78"/>
          <p:cNvSpPr>
            <a:spLocks/>
          </p:cNvSpPr>
          <p:nvPr/>
        </p:nvSpPr>
        <p:spPr bwMode="auto">
          <a:xfrm>
            <a:off x="0" y="363538"/>
            <a:ext cx="8901113" cy="727075"/>
          </a:xfrm>
          <a:custGeom>
            <a:avLst/>
            <a:gdLst>
              <a:gd name="T0" fmla="*/ 0 w 5607"/>
              <a:gd name="T1" fmla="*/ 722313 h 458"/>
              <a:gd name="T2" fmla="*/ 7061200 w 5607"/>
              <a:gd name="T3" fmla="*/ 628650 h 458"/>
              <a:gd name="T4" fmla="*/ 7810500 w 5607"/>
              <a:gd name="T5" fmla="*/ 727075 h 458"/>
              <a:gd name="T6" fmla="*/ 8559800 w 5607"/>
              <a:gd name="T7" fmla="*/ 430213 h 458"/>
              <a:gd name="T8" fmla="*/ 8724900 w 5607"/>
              <a:gd name="T9" fmla="*/ 682625 h 458"/>
              <a:gd name="T10" fmla="*/ 8901113 w 5607"/>
              <a:gd name="T11" fmla="*/ 44450 h 458"/>
              <a:gd name="T12" fmla="*/ 8318500 w 5607"/>
              <a:gd name="T13" fmla="*/ 0 h 458"/>
              <a:gd name="T14" fmla="*/ 8472488 w 5607"/>
              <a:gd name="T15" fmla="*/ 242888 h 458"/>
              <a:gd name="T16" fmla="*/ 7799388 w 5607"/>
              <a:gd name="T17" fmla="*/ 617538 h 458"/>
              <a:gd name="T18" fmla="*/ 7083425 w 5607"/>
              <a:gd name="T19" fmla="*/ 517525 h 458"/>
              <a:gd name="T20" fmla="*/ 0 w 5607"/>
              <a:gd name="T21" fmla="*/ 596900 h 458"/>
              <a:gd name="T22" fmla="*/ 0 w 5607"/>
              <a:gd name="T23" fmla="*/ 722313 h 4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607" h="458">
                <a:moveTo>
                  <a:pt x="0" y="455"/>
                </a:moveTo>
                <a:lnTo>
                  <a:pt x="4448" y="396"/>
                </a:lnTo>
                <a:lnTo>
                  <a:pt x="4920" y="458"/>
                </a:lnTo>
                <a:lnTo>
                  <a:pt x="5392" y="271"/>
                </a:lnTo>
                <a:lnTo>
                  <a:pt x="5496" y="430"/>
                </a:lnTo>
                <a:lnTo>
                  <a:pt x="5607" y="28"/>
                </a:lnTo>
                <a:lnTo>
                  <a:pt x="5240" y="0"/>
                </a:lnTo>
                <a:lnTo>
                  <a:pt x="5337" y="153"/>
                </a:lnTo>
                <a:lnTo>
                  <a:pt x="4913" y="389"/>
                </a:lnTo>
                <a:lnTo>
                  <a:pt x="4462" y="326"/>
                </a:lnTo>
                <a:lnTo>
                  <a:pt x="0" y="376"/>
                </a:lnTo>
                <a:lnTo>
                  <a:pt x="0" y="455"/>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3" name="Rectangle 2"/>
          <p:cNvSpPr>
            <a:spLocks noGrp="1" noChangeArrowheads="1"/>
          </p:cNvSpPr>
          <p:nvPr>
            <p:ph type="title"/>
          </p:nvPr>
        </p:nvSpPr>
        <p:spPr bwMode="auto">
          <a:xfrm>
            <a:off x="457200" y="260350"/>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2944813" y="6426200"/>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373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62B73D8-25C6-47D2-A86A-9CEF64478D5E}"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421188" y="1233488"/>
            <a:ext cx="3822700" cy="42116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6656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233488"/>
            <a:ext cx="3811588" cy="42116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0660" name="Group 4"/>
          <p:cNvGraphicFramePr>
            <a:graphicFrameLocks noGrp="1"/>
          </p:cNvGraphicFramePr>
          <p:nvPr>
            <p:ph sz="half" idx="2"/>
          </p:nvPr>
        </p:nvGraphicFramePr>
        <p:xfrm>
          <a:off x="5178425" y="1401763"/>
          <a:ext cx="3000375" cy="1501775"/>
        </p:xfrm>
        <a:graphic>
          <a:graphicData uri="http://schemas.openxmlformats.org/drawingml/2006/table">
            <a:tbl>
              <a:tblPr/>
              <a:tblGrid>
                <a:gridCol w="1500188"/>
                <a:gridCol w="1500187"/>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21507"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21508"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9"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0"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1"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2"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3"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4"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5"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6"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Background</a:t>
            </a:r>
            <a:endParaRPr lang="en-US" altLang="en-US" sz="1600">
              <a:solidFill>
                <a:srgbClr val="000000"/>
              </a:solidFill>
            </a:endParaRPr>
          </a:p>
        </p:txBody>
      </p:sp>
      <p:sp>
        <p:nvSpPr>
          <p:cNvPr id="21517"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Text &amp;</a:t>
            </a:r>
          </a:p>
          <a:p>
            <a:pPr algn="ctr" eaLnBrk="1" hangingPunct="1"/>
            <a:r>
              <a:rPr lang="en-GB" altLang="en-US" sz="1600">
                <a:solidFill>
                  <a:srgbClr val="000000"/>
                </a:solidFill>
              </a:rPr>
              <a:t>Lines</a:t>
            </a:r>
            <a:endParaRPr lang="en-US" altLang="en-US" sz="1600">
              <a:solidFill>
                <a:srgbClr val="000000"/>
              </a:solidFill>
            </a:endParaRPr>
          </a:p>
        </p:txBody>
      </p:sp>
      <p:sp>
        <p:nvSpPr>
          <p:cNvPr id="21518"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Shadows</a:t>
            </a:r>
            <a:endParaRPr lang="en-US" altLang="en-US" sz="1600">
              <a:solidFill>
                <a:srgbClr val="000000"/>
              </a:solidFill>
            </a:endParaRPr>
          </a:p>
        </p:txBody>
      </p:sp>
      <p:sp>
        <p:nvSpPr>
          <p:cNvPr id="21519"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21520"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Fills</a:t>
            </a:r>
            <a:endParaRPr lang="en-US" altLang="en-US" sz="1600">
              <a:solidFill>
                <a:srgbClr val="000000"/>
              </a:solidFill>
            </a:endParaRPr>
          </a:p>
        </p:txBody>
      </p:sp>
      <p:sp>
        <p:nvSpPr>
          <p:cNvPr id="21521"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a:t>
            </a:r>
            <a:endParaRPr lang="en-US" altLang="en-US" sz="1600">
              <a:solidFill>
                <a:srgbClr val="000000"/>
              </a:solidFill>
            </a:endParaRPr>
          </a:p>
        </p:txBody>
      </p:sp>
      <p:sp>
        <p:nvSpPr>
          <p:cNvPr id="21522"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 &amp;</a:t>
            </a:r>
          </a:p>
          <a:p>
            <a:pPr algn="ctr" eaLnBrk="1" hangingPunct="1"/>
            <a:r>
              <a:rPr lang="en-GB" altLang="en-US" sz="1600">
                <a:solidFill>
                  <a:srgbClr val="000000"/>
                </a:solidFill>
              </a:rPr>
              <a:t>Hyperlink</a:t>
            </a:r>
            <a:endParaRPr lang="en-US" altLang="en-US" sz="1600">
              <a:solidFill>
                <a:srgbClr val="000000"/>
              </a:solidFill>
            </a:endParaRPr>
          </a:p>
        </p:txBody>
      </p:sp>
      <p:sp>
        <p:nvSpPr>
          <p:cNvPr id="21523"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Followed</a:t>
            </a:r>
          </a:p>
          <a:p>
            <a:pPr algn="ct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989</TotalTime>
  <Words>284</Words>
  <Application>Microsoft Office PowerPoint</Application>
  <PresentationFormat>On-screen Show (4:3)</PresentationFormat>
  <Paragraphs>61</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Blue Template</dc:title>
  <dc:creator>Presentation Magazine</dc:creator>
  <cp:lastModifiedBy>Jonty Pearce</cp:lastModifiedBy>
  <cp:revision>45</cp:revision>
  <dcterms:created xsi:type="dcterms:W3CDTF">2005-03-15T10:04:38Z</dcterms:created>
  <dcterms:modified xsi:type="dcterms:W3CDTF">2015-02-22T11:06:38Z</dcterms:modified>
</cp:coreProperties>
</file>