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60549B1-BBE0-4E61-99DD-8D0E3D6D6158}" type="slidenum">
              <a:rPr lang="en-US" altLang="en-US"/>
              <a:pPr>
                <a:defRPr/>
              </a:pPr>
              <a:t>‹#›</a:t>
            </a:fld>
            <a:endParaRPr lang="en-US" altLang="en-US"/>
          </a:p>
        </p:txBody>
      </p:sp>
    </p:spTree>
    <p:extLst>
      <p:ext uri="{BB962C8B-B14F-4D97-AF65-F5344CB8AC3E}">
        <p14:creationId xmlns:p14="http://schemas.microsoft.com/office/powerpoint/2010/main" val="781448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36D69DA-59CD-46DF-94EB-EA942D6E14BD}" type="slidenum">
              <a:rPr lang="en-GB" altLang="en-US"/>
              <a:pPr>
                <a:defRPr/>
              </a:pPr>
              <a:t>‹#›</a:t>
            </a:fld>
            <a:endParaRPr lang="en-GB" altLang="en-US"/>
          </a:p>
        </p:txBody>
      </p:sp>
    </p:spTree>
    <p:extLst>
      <p:ext uri="{BB962C8B-B14F-4D97-AF65-F5344CB8AC3E}">
        <p14:creationId xmlns:p14="http://schemas.microsoft.com/office/powerpoint/2010/main" val="689846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F5912F-6034-4081-B459-0EE4DE70D1D7}"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9315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A9DA25-BB66-4035-93A7-7F02E6ED19E2}"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567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6CF9AB-6271-4F5F-86B5-F46EC2F777CD}"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927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FC3324-ED1C-464E-BD8C-69A92E12D83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11695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25C5FB-B0FB-460E-AFBD-AC0D01205C37}"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24137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A2880B-7875-4A6D-A7D2-2D270F174290}"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9197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04D8EF9-2134-4387-87C6-FF15011C43F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0927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BFAD3F-3A2F-4880-82C6-DCBAB01ADE16}"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67879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6220D6-E463-483D-8DEE-9671D97AF91D}"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5648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C4AAB6-C9F2-4345-AC9B-1DDD0B0FEBB8}"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478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233071C8-B417-4534-97D7-4CAD8056A107}" type="slidenum">
              <a:rPr lang="en-US" altLang="en-US"/>
              <a:pPr>
                <a:defRPr/>
              </a:pPr>
              <a:t>‹#›</a:t>
            </a:fld>
            <a:endParaRPr lang="en-US" altLang="en-US"/>
          </a:p>
        </p:txBody>
      </p:sp>
    </p:spTree>
    <p:extLst>
      <p:ext uri="{BB962C8B-B14F-4D97-AF65-F5344CB8AC3E}">
        <p14:creationId xmlns:p14="http://schemas.microsoft.com/office/powerpoint/2010/main" val="310249637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FA7AD98-B7FA-41BC-B6CF-B19DA525C996}" type="slidenum">
              <a:rPr lang="en-US" altLang="en-US"/>
              <a:pPr>
                <a:defRPr/>
              </a:pPr>
              <a:t>‹#›</a:t>
            </a:fld>
            <a:endParaRPr lang="en-US" altLang="en-US"/>
          </a:p>
        </p:txBody>
      </p:sp>
    </p:spTree>
    <p:extLst>
      <p:ext uri="{BB962C8B-B14F-4D97-AF65-F5344CB8AC3E}">
        <p14:creationId xmlns:p14="http://schemas.microsoft.com/office/powerpoint/2010/main" val="407029351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8AC86E-6E45-4A6B-AAF3-A9A384CC0A9B}" type="slidenum">
              <a:rPr lang="en-US" altLang="en-US"/>
              <a:pPr>
                <a:defRPr/>
              </a:pPr>
              <a:t>‹#›</a:t>
            </a:fld>
            <a:endParaRPr lang="en-US" altLang="en-US"/>
          </a:p>
        </p:txBody>
      </p:sp>
    </p:spTree>
    <p:extLst>
      <p:ext uri="{BB962C8B-B14F-4D97-AF65-F5344CB8AC3E}">
        <p14:creationId xmlns:p14="http://schemas.microsoft.com/office/powerpoint/2010/main" val="353089145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E3CC956-C6DB-43E8-8974-B1A5E0218FAF}" type="slidenum">
              <a:rPr lang="en-US" altLang="en-US"/>
              <a:pPr>
                <a:defRPr/>
              </a:pPr>
              <a:t>‹#›</a:t>
            </a:fld>
            <a:endParaRPr lang="en-US" altLang="en-US"/>
          </a:p>
        </p:txBody>
      </p:sp>
    </p:spTree>
    <p:extLst>
      <p:ext uri="{BB962C8B-B14F-4D97-AF65-F5344CB8AC3E}">
        <p14:creationId xmlns:p14="http://schemas.microsoft.com/office/powerpoint/2010/main" val="268700161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F7A987F-8AF3-4925-8DFA-557EE6F27113}" type="slidenum">
              <a:rPr lang="en-US" altLang="en-US"/>
              <a:pPr>
                <a:defRPr/>
              </a:pPr>
              <a:t>‹#›</a:t>
            </a:fld>
            <a:endParaRPr lang="en-US" altLang="en-US"/>
          </a:p>
        </p:txBody>
      </p:sp>
    </p:spTree>
    <p:extLst>
      <p:ext uri="{BB962C8B-B14F-4D97-AF65-F5344CB8AC3E}">
        <p14:creationId xmlns:p14="http://schemas.microsoft.com/office/powerpoint/2010/main" val="187281327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3B6CEB-7EB9-418E-916B-0343B8B04F12}" type="slidenum">
              <a:rPr lang="en-US" altLang="en-US"/>
              <a:pPr>
                <a:defRPr/>
              </a:pPr>
              <a:t>‹#›</a:t>
            </a:fld>
            <a:endParaRPr lang="en-US" altLang="en-US"/>
          </a:p>
        </p:txBody>
      </p:sp>
    </p:spTree>
    <p:extLst>
      <p:ext uri="{BB962C8B-B14F-4D97-AF65-F5344CB8AC3E}">
        <p14:creationId xmlns:p14="http://schemas.microsoft.com/office/powerpoint/2010/main" val="58771497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32665D-D2CC-473C-AE1B-EAADB3E2F806}" type="slidenum">
              <a:rPr lang="en-US" altLang="en-US"/>
              <a:pPr>
                <a:defRPr/>
              </a:pPr>
              <a:t>‹#›</a:t>
            </a:fld>
            <a:endParaRPr lang="en-US" altLang="en-US"/>
          </a:p>
        </p:txBody>
      </p:sp>
    </p:spTree>
    <p:extLst>
      <p:ext uri="{BB962C8B-B14F-4D97-AF65-F5344CB8AC3E}">
        <p14:creationId xmlns:p14="http://schemas.microsoft.com/office/powerpoint/2010/main" val="89659259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0B782B-13A9-4F40-BB67-CB7B387C31F5}" type="slidenum">
              <a:rPr lang="en-US" altLang="en-US"/>
              <a:pPr>
                <a:defRPr/>
              </a:pPr>
              <a:t>‹#›</a:t>
            </a:fld>
            <a:endParaRPr lang="en-US" altLang="en-US"/>
          </a:p>
        </p:txBody>
      </p:sp>
    </p:spTree>
    <p:extLst>
      <p:ext uri="{BB962C8B-B14F-4D97-AF65-F5344CB8AC3E}">
        <p14:creationId xmlns:p14="http://schemas.microsoft.com/office/powerpoint/2010/main" val="190052890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6DA3F52-6CBD-4248-9B84-A60B7FA1AA2C}" type="slidenum">
              <a:rPr lang="en-US" altLang="en-US"/>
              <a:pPr>
                <a:defRPr/>
              </a:pPr>
              <a:t>‹#›</a:t>
            </a:fld>
            <a:endParaRPr lang="en-US" altLang="en-US"/>
          </a:p>
        </p:txBody>
      </p:sp>
    </p:spTree>
    <p:extLst>
      <p:ext uri="{BB962C8B-B14F-4D97-AF65-F5344CB8AC3E}">
        <p14:creationId xmlns:p14="http://schemas.microsoft.com/office/powerpoint/2010/main" val="375157734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75FF94B-297B-42E7-90A5-4DA61C5511A4}" type="slidenum">
              <a:rPr lang="en-US" altLang="en-US"/>
              <a:pPr>
                <a:defRPr/>
              </a:pPr>
              <a:t>‹#›</a:t>
            </a:fld>
            <a:endParaRPr lang="en-US" altLang="en-US"/>
          </a:p>
        </p:txBody>
      </p:sp>
    </p:spTree>
    <p:extLst>
      <p:ext uri="{BB962C8B-B14F-4D97-AF65-F5344CB8AC3E}">
        <p14:creationId xmlns:p14="http://schemas.microsoft.com/office/powerpoint/2010/main" val="83699380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BC0E587-FA34-495D-A43F-A29CC715B6CF}" type="slidenum">
              <a:rPr lang="en-US" altLang="en-US"/>
              <a:pPr>
                <a:defRPr/>
              </a:pPr>
              <a:t>‹#›</a:t>
            </a:fld>
            <a:endParaRPr lang="en-US" altLang="en-US"/>
          </a:p>
        </p:txBody>
      </p:sp>
    </p:spTree>
    <p:extLst>
      <p:ext uri="{BB962C8B-B14F-4D97-AF65-F5344CB8AC3E}">
        <p14:creationId xmlns:p14="http://schemas.microsoft.com/office/powerpoint/2010/main" val="42421443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9BEDC1F-D2AE-4DCE-A64F-6E3D59139CF7}" type="slidenum">
              <a:rPr lang="en-US" altLang="en-US"/>
              <a:pPr>
                <a:defRPr/>
              </a:pPr>
              <a:t>‹#›</a:t>
            </a:fld>
            <a:endParaRPr lang="en-US" altLang="en-US"/>
          </a:p>
        </p:txBody>
      </p:sp>
    </p:spTree>
    <p:extLst>
      <p:ext uri="{BB962C8B-B14F-4D97-AF65-F5344CB8AC3E}">
        <p14:creationId xmlns:p14="http://schemas.microsoft.com/office/powerpoint/2010/main" val="42478827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93ABE4C-7B5C-442A-B39A-032B1E779D69}" type="slidenum">
              <a:rPr lang="en-US" altLang="en-US"/>
              <a:pPr>
                <a:defRPr/>
              </a:pPr>
              <a:t>‹#›</a:t>
            </a:fld>
            <a:endParaRPr lang="en-US" altLang="en-US"/>
          </a:p>
        </p:txBody>
      </p:sp>
    </p:spTree>
    <p:extLst>
      <p:ext uri="{BB962C8B-B14F-4D97-AF65-F5344CB8AC3E}">
        <p14:creationId xmlns:p14="http://schemas.microsoft.com/office/powerpoint/2010/main" val="43002852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1672E3-FA30-4CD8-AAA5-EAF00EAC1CBC}" type="slidenum">
              <a:rPr lang="en-US" altLang="en-US"/>
              <a:pPr>
                <a:defRPr/>
              </a:pPr>
              <a:t>‹#›</a:t>
            </a:fld>
            <a:endParaRPr lang="en-US" altLang="en-US"/>
          </a:p>
        </p:txBody>
      </p:sp>
    </p:spTree>
    <p:extLst>
      <p:ext uri="{BB962C8B-B14F-4D97-AF65-F5344CB8AC3E}">
        <p14:creationId xmlns:p14="http://schemas.microsoft.com/office/powerpoint/2010/main" val="19679207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C4C2E22-3231-4E27-B23B-29D2C28494F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984</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Green 3</dc:title>
  <dc:creator>Presentation Magazine</dc:creator>
  <cp:lastModifiedBy>Jonty Pearce</cp:lastModifiedBy>
  <cp:revision>44</cp:revision>
  <dcterms:created xsi:type="dcterms:W3CDTF">2005-03-15T10:04:38Z</dcterms:created>
  <dcterms:modified xsi:type="dcterms:W3CDTF">2015-02-22T11:06:36Z</dcterms:modified>
</cp:coreProperties>
</file>